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26_69709494.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9.xml" ContentType="application/vnd.openxmlformats-officedocument.presentationml.notesSlide+xml"/>
  <Override PartName="/ppt/comments/modernComment_127_20E9B779.xml" ContentType="application/vnd.ms-powerpoint.comment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0.xml" ContentType="application/vnd.openxmlformats-officedocument.presentationml.notesSlide+xml"/>
  <Override PartName="/ppt/comments/modernComment_12C_F0D76052.xml" ContentType="application/vnd.ms-powerpoint.comment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11.xml" ContentType="application/vnd.openxmlformats-officedocument.presentationml.notesSlide+xml"/>
  <Override PartName="/ppt/comments/modernComment_138_5E80E3C5.xml" ContentType="application/vnd.ms-powerpoint.comment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9"/>
  </p:notesMasterIdLst>
  <p:handoutMasterIdLst>
    <p:handoutMasterId r:id="rId20"/>
  </p:handoutMasterIdLst>
  <p:sldIdLst>
    <p:sldId id="271" r:id="rId5"/>
    <p:sldId id="274" r:id="rId6"/>
    <p:sldId id="303" r:id="rId7"/>
    <p:sldId id="258" r:id="rId8"/>
    <p:sldId id="305" r:id="rId9"/>
    <p:sldId id="306" r:id="rId10"/>
    <p:sldId id="307" r:id="rId11"/>
    <p:sldId id="309" r:id="rId12"/>
    <p:sldId id="284" r:id="rId13"/>
    <p:sldId id="293" r:id="rId14"/>
    <p:sldId id="294" r:id="rId15"/>
    <p:sldId id="295" r:id="rId16"/>
    <p:sldId id="300" r:id="rId17"/>
    <p:sldId id="31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94AD15-4302-9FAC-DD40-EF107C919D6B}" name="Danielle LoBianco" initials="DL" userId="S::danielle.lobianco@rmwb.ca::c7bd41c8-b698-46c5-a956-cd4d8c39f08f" providerId="AD"/>
  <p188:author id="{BA889731-5CB5-1C46-7D19-5F8F34AEF08C}" name="Lesley Pearcey" initials="LP" userId="S::Lesley.Pearcey@rmwb.ca::18e21e8e-8fc1-4dad-8c33-a007aa64f795" providerId="AD"/>
  <p188:author id="{FB111A99-20C6-08F5-B652-2D2277B3C6F5}" name="Dylan Corbett" initials="DC" userId="S::dylan.corbett@rmwb.ca::8e3924ac-6cf3-49ca-b9ef-306b28865528" providerId="AD"/>
  <p188:author id="{C12FEF99-5CD4-6BDB-B855-12DAC29ECD18}" name="Rebecca Storie" initials="RS" userId="S::Rebecca.Storie@rmwb.ca::ce4108dd-77f9-49a5-94f9-2303ec949a7e" providerId="AD"/>
  <p188:author id="{D80A2BAB-CC61-ED49-DFEA-E5D1101CB8DE}" name="Deanna Tucker" initials="DT" userId="S::Deanna.Tucker@rmwb.ca::3e4c8f20-18c4-46b5-b2c9-7d37918b66a6" providerId="AD"/>
  <p188:author id="{A4ED86C7-22BD-6DA6-77CA-DE031BED00DB}" name="Greg Bennett" initials="" userId="S::Greg.Bennett@rmwb.ca::9ad1b5b6-9a12-486e-a1f5-3018c692d4a6" providerId="AD"/>
  <p188:author id="{6D1C4CD6-E82E-425D-C678-938F5ABF0BFD}" name="Dylan Corbett" initials="" userId="S::Dylan.Corbett@rmwb.ca::8e3924ac-6cf3-49ca-b9ef-306b28865528" providerId="AD"/>
  <p188:author id="{52EABCDC-2DB3-D8B8-3DE4-1AD33B06D995}" name="Jennie Walker" initials="" userId="S::EugenieJennie.Walker@rmwb.ca::fbd65e6d-a7ac-469c-8c5d-5777a6442770" providerId="AD"/>
  <p188:author id="{FBEE9DE4-E808-8D10-85DE-38122A17FF74}" name="Greg Bennett" initials="GB" userId="S::greg.bennett@rmwb.ca::9ad1b5b6-9a12-486e-a1f5-3018c692d4a6" providerId="AD"/>
  <p188:author id="{BC6D4AEB-6694-6224-ECD3-B3DF703BE37D}" name="Danielle LoBianco" initials="DL" userId="S::Danielle.LoBianco@rmwb.ca::c7bd41c8-b698-46c5-a956-cd4d8c39f08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C457A"/>
    <a:srgbClr val="35BFAD"/>
    <a:srgbClr val="007472"/>
    <a:srgbClr val="0B2B3C"/>
    <a:srgbClr val="003F5E"/>
    <a:srgbClr val="287696"/>
    <a:srgbClr val="FFB500"/>
    <a:srgbClr val="CEA043"/>
    <a:srgbClr val="2B907C"/>
    <a:srgbClr val="F16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4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le LoBianco" userId="S::danielle.lobianco@rmwb.ca::c7bd41c8-b698-46c5-a956-cd4d8c39f08f" providerId="AD" clId="Web-{811B371C-E4F5-5FA7-D26F-76BEF649EA4E}"/>
    <pc:docChg chg="addSld delSld modSld">
      <pc:chgData name="Danielle LoBianco" userId="S::danielle.lobianco@rmwb.ca::c7bd41c8-b698-46c5-a956-cd4d8c39f08f" providerId="AD" clId="Web-{811B371C-E4F5-5FA7-D26F-76BEF649EA4E}" dt="2026-06-03T20:39:11.463" v="95"/>
      <pc:docMkLst>
        <pc:docMk/>
      </pc:docMkLst>
      <pc:sldChg chg="delSp modSp">
        <pc:chgData name="Danielle LoBianco" userId="S::danielle.lobianco@rmwb.ca::c7bd41c8-b698-46c5-a956-cd4d8c39f08f" providerId="AD" clId="Web-{811B371C-E4F5-5FA7-D26F-76BEF649EA4E}" dt="2026-06-03T20:07:41.781" v="16" actId="20577"/>
        <pc:sldMkLst>
          <pc:docMk/>
          <pc:sldMk cId="746268087" sldId="258"/>
        </pc:sldMkLst>
        <pc:spChg chg="mod">
          <ac:chgData name="Danielle LoBianco" userId="S::danielle.lobianco@rmwb.ca::c7bd41c8-b698-46c5-a956-cd4d8c39f08f" providerId="AD" clId="Web-{811B371C-E4F5-5FA7-D26F-76BEF649EA4E}" dt="2026-06-03T20:07:41.781" v="16" actId="20577"/>
          <ac:spMkLst>
            <pc:docMk/>
            <pc:sldMk cId="746268087" sldId="258"/>
            <ac:spMk id="7" creationId="{89943695-D93D-A21F-7FB0-85AE343C5DBF}"/>
          </ac:spMkLst>
        </pc:spChg>
        <pc:picChg chg="mod ord">
          <ac:chgData name="Danielle LoBianco" userId="S::danielle.lobianco@rmwb.ca::c7bd41c8-b698-46c5-a956-cd4d8c39f08f" providerId="AD" clId="Web-{811B371C-E4F5-5FA7-D26F-76BEF649EA4E}" dt="2026-06-03T20:07:23.953" v="6"/>
          <ac:picMkLst>
            <pc:docMk/>
            <pc:sldMk cId="746268087" sldId="258"/>
            <ac:picMk id="11" creationId="{551F25F5-B8F8-BA88-7211-C7EF428AB8BF}"/>
          </ac:picMkLst>
        </pc:picChg>
        <pc:picChg chg="ord">
          <ac:chgData name="Danielle LoBianco" userId="S::danielle.lobianco@rmwb.ca::c7bd41c8-b698-46c5-a956-cd4d8c39f08f" providerId="AD" clId="Web-{811B371C-E4F5-5FA7-D26F-76BEF649EA4E}" dt="2026-06-03T20:07:25.688" v="9"/>
          <ac:picMkLst>
            <pc:docMk/>
            <pc:sldMk cId="746268087" sldId="258"/>
            <ac:picMk id="20" creationId="{888A4800-FC8A-708B-B6A1-87ADBAFFFF8F}"/>
          </ac:picMkLst>
        </pc:picChg>
      </pc:sldChg>
      <pc:sldChg chg="modSp">
        <pc:chgData name="Danielle LoBianco" userId="S::danielle.lobianco@rmwb.ca::c7bd41c8-b698-46c5-a956-cd4d8c39f08f" providerId="AD" clId="Web-{811B371C-E4F5-5FA7-D26F-76BEF649EA4E}" dt="2026-06-03T20:30:30.418" v="64" actId="1076"/>
        <pc:sldMkLst>
          <pc:docMk/>
          <pc:sldMk cId="3802011300" sldId="293"/>
        </pc:sldMkLst>
        <pc:spChg chg="mod">
          <ac:chgData name="Danielle LoBianco" userId="S::danielle.lobianco@rmwb.ca::c7bd41c8-b698-46c5-a956-cd4d8c39f08f" providerId="AD" clId="Web-{811B371C-E4F5-5FA7-D26F-76BEF649EA4E}" dt="2026-06-03T20:30:26.668" v="63" actId="20577"/>
          <ac:spMkLst>
            <pc:docMk/>
            <pc:sldMk cId="3802011300" sldId="293"/>
            <ac:spMk id="5" creationId="{26DE494A-83A8-3C04-E1FB-4BA7184BB4F9}"/>
          </ac:spMkLst>
        </pc:spChg>
        <pc:picChg chg="mod">
          <ac:chgData name="Danielle LoBianco" userId="S::danielle.lobianco@rmwb.ca::c7bd41c8-b698-46c5-a956-cd4d8c39f08f" providerId="AD" clId="Web-{811B371C-E4F5-5FA7-D26F-76BEF649EA4E}" dt="2026-06-03T20:30:30.418" v="64" actId="1076"/>
          <ac:picMkLst>
            <pc:docMk/>
            <pc:sldMk cId="3802011300" sldId="293"/>
            <ac:picMk id="14" creationId="{2C5F5B29-F926-403A-FBEA-7DDE39D071BA}"/>
          </ac:picMkLst>
        </pc:picChg>
      </pc:sldChg>
      <pc:sldChg chg="addSp modSp">
        <pc:chgData name="Danielle LoBianco" userId="S::danielle.lobianco@rmwb.ca::c7bd41c8-b698-46c5-a956-cd4d8c39f08f" providerId="AD" clId="Web-{811B371C-E4F5-5FA7-D26F-76BEF649EA4E}" dt="2026-06-03T20:13:35.592" v="22" actId="1076"/>
        <pc:sldMkLst>
          <pc:docMk/>
          <pc:sldMk cId="3885417315" sldId="305"/>
        </pc:sldMkLst>
        <pc:picChg chg="add mod">
          <ac:chgData name="Danielle LoBianco" userId="S::danielle.lobianco@rmwb.ca::c7bd41c8-b698-46c5-a956-cd4d8c39f08f" providerId="AD" clId="Web-{811B371C-E4F5-5FA7-D26F-76BEF649EA4E}" dt="2026-06-03T20:13:35.592" v="22" actId="1076"/>
          <ac:picMkLst>
            <pc:docMk/>
            <pc:sldMk cId="3885417315" sldId="305"/>
            <ac:picMk id="6" creationId="{C1A62C6E-D3E7-2BF5-A1C0-3838D8B43675}"/>
          </ac:picMkLst>
        </pc:picChg>
      </pc:sldChg>
      <pc:sldChg chg="addSp delSp modSp">
        <pc:chgData name="Danielle LoBianco" userId="S::danielle.lobianco@rmwb.ca::c7bd41c8-b698-46c5-a956-cd4d8c39f08f" providerId="AD" clId="Web-{811B371C-E4F5-5FA7-D26F-76BEF649EA4E}" dt="2026-06-03T20:39:11.463" v="95"/>
        <pc:sldMkLst>
          <pc:docMk/>
          <pc:sldMk cId="1263699318" sldId="307"/>
        </pc:sldMkLst>
        <pc:spChg chg="mod">
          <ac:chgData name="Danielle LoBianco" userId="S::danielle.lobianco@rmwb.ca::c7bd41c8-b698-46c5-a956-cd4d8c39f08f" providerId="AD" clId="Web-{811B371C-E4F5-5FA7-D26F-76BEF649EA4E}" dt="2026-06-03T20:15:10.592" v="24" actId="14100"/>
          <ac:spMkLst>
            <pc:docMk/>
            <pc:sldMk cId="1263699318" sldId="307"/>
            <ac:spMk id="3" creationId="{E0E97E51-7F9B-1B6B-BE13-54F156BE74B0}"/>
          </ac:spMkLst>
        </pc:spChg>
        <pc:spChg chg="add mod ord">
          <ac:chgData name="Danielle LoBianco" userId="S::danielle.lobianco@rmwb.ca::c7bd41c8-b698-46c5-a956-cd4d8c39f08f" providerId="AD" clId="Web-{811B371C-E4F5-5FA7-D26F-76BEF649EA4E}" dt="2026-06-03T20:16:11.404" v="44"/>
          <ac:spMkLst>
            <pc:docMk/>
            <pc:sldMk cId="1263699318" sldId="307"/>
            <ac:spMk id="12" creationId="{B24B481C-7B57-E7FB-EBB4-D79C39487979}"/>
          </ac:spMkLst>
        </pc:spChg>
        <pc:spChg chg="add mod">
          <ac:chgData name="Danielle LoBianco" userId="S::danielle.lobianco@rmwb.ca::c7bd41c8-b698-46c5-a956-cd4d8c39f08f" providerId="AD" clId="Web-{811B371C-E4F5-5FA7-D26F-76BEF649EA4E}" dt="2026-06-03T20:15:40.233" v="38" actId="1076"/>
          <ac:spMkLst>
            <pc:docMk/>
            <pc:sldMk cId="1263699318" sldId="307"/>
            <ac:spMk id="14" creationId="{F3FAA689-BC38-ABE2-CE76-8265B568A278}"/>
          </ac:spMkLst>
        </pc:spChg>
        <pc:spChg chg="add mod">
          <ac:chgData name="Danielle LoBianco" userId="S::danielle.lobianco@rmwb.ca::c7bd41c8-b698-46c5-a956-cd4d8c39f08f" providerId="AD" clId="Web-{811B371C-E4F5-5FA7-D26F-76BEF649EA4E}" dt="2026-06-03T20:15:40.233" v="39" actId="1076"/>
          <ac:spMkLst>
            <pc:docMk/>
            <pc:sldMk cId="1263699318" sldId="307"/>
            <ac:spMk id="15" creationId="{ECB73A77-AB42-900B-1658-502E391C7BE2}"/>
          </ac:spMkLst>
        </pc:spChg>
        <pc:graphicFrameChg chg="modGraphic">
          <ac:chgData name="Danielle LoBianco" userId="S::danielle.lobianco@rmwb.ca::c7bd41c8-b698-46c5-a956-cd4d8c39f08f" providerId="AD" clId="Web-{811B371C-E4F5-5FA7-D26F-76BEF649EA4E}" dt="2026-06-03T20:15:06.764" v="23"/>
          <ac:graphicFrameMkLst>
            <pc:docMk/>
            <pc:sldMk cId="1263699318" sldId="307"/>
            <ac:graphicFrameMk id="5" creationId="{202DFD51-5BBE-3CA0-67A7-5C16FB579F6C}"/>
          </ac:graphicFrameMkLst>
        </pc:graphicFrameChg>
        <pc:graphicFrameChg chg="mod modGraphic">
          <ac:chgData name="Danielle LoBianco" userId="S::danielle.lobianco@rmwb.ca::c7bd41c8-b698-46c5-a956-cd4d8c39f08f" providerId="AD" clId="Web-{811B371C-E4F5-5FA7-D26F-76BEF649EA4E}" dt="2026-06-03T20:39:11.463" v="95"/>
          <ac:graphicFrameMkLst>
            <pc:docMk/>
            <pc:sldMk cId="1263699318" sldId="307"/>
            <ac:graphicFrameMk id="11" creationId="{7728120B-7281-FE82-ED93-026AD071FB22}"/>
          </ac:graphicFrameMkLst>
        </pc:graphicFrameChg>
        <pc:picChg chg="add mod">
          <ac:chgData name="Danielle LoBianco" userId="S::danielle.lobianco@rmwb.ca::c7bd41c8-b698-46c5-a956-cd4d8c39f08f" providerId="AD" clId="Web-{811B371C-E4F5-5FA7-D26F-76BEF649EA4E}" dt="2026-06-03T20:15:40.248" v="40" actId="1076"/>
          <ac:picMkLst>
            <pc:docMk/>
            <pc:sldMk cId="1263699318" sldId="307"/>
            <ac:picMk id="16" creationId="{8445F58B-6FE1-5F11-18B6-EFC3B7B418AA}"/>
          </ac:picMkLst>
        </pc:picChg>
      </pc:sldChg>
      <pc:sldChg chg="modSp">
        <pc:chgData name="Danielle LoBianco" userId="S::danielle.lobianco@rmwb.ca::c7bd41c8-b698-46c5-a956-cd4d8c39f08f" providerId="AD" clId="Web-{811B371C-E4F5-5FA7-D26F-76BEF649EA4E}" dt="2026-06-03T20:19:54.497" v="59" actId="20577"/>
        <pc:sldMkLst>
          <pc:docMk/>
          <pc:sldMk cId="2099875666" sldId="309"/>
        </pc:sldMkLst>
        <pc:spChg chg="mod">
          <ac:chgData name="Danielle LoBianco" userId="S::danielle.lobianco@rmwb.ca::c7bd41c8-b698-46c5-a956-cd4d8c39f08f" providerId="AD" clId="Web-{811B371C-E4F5-5FA7-D26F-76BEF649EA4E}" dt="2026-06-03T20:19:54.497" v="59" actId="20577"/>
          <ac:spMkLst>
            <pc:docMk/>
            <pc:sldMk cId="2099875666" sldId="309"/>
            <ac:spMk id="3" creationId="{2313966B-BDE0-9A7D-6F8B-6112189C0E25}"/>
          </ac:spMkLst>
        </pc:spChg>
      </pc:sldChg>
      <pc:sldChg chg="modSp">
        <pc:chgData name="Danielle LoBianco" userId="S::danielle.lobianco@rmwb.ca::c7bd41c8-b698-46c5-a956-cd4d8c39f08f" providerId="AD" clId="Web-{811B371C-E4F5-5FA7-D26F-76BEF649EA4E}" dt="2026-06-03T20:34:55.698" v="65" actId="1076"/>
        <pc:sldMkLst>
          <pc:docMk/>
          <pc:sldMk cId="1585505221" sldId="312"/>
        </pc:sldMkLst>
        <pc:graphicFrameChg chg="mod">
          <ac:chgData name="Danielle LoBianco" userId="S::danielle.lobianco@rmwb.ca::c7bd41c8-b698-46c5-a956-cd4d8c39f08f" providerId="AD" clId="Web-{811B371C-E4F5-5FA7-D26F-76BEF649EA4E}" dt="2026-06-03T20:34:55.698" v="65" actId="1076"/>
          <ac:graphicFrameMkLst>
            <pc:docMk/>
            <pc:sldMk cId="1585505221" sldId="312"/>
            <ac:graphicFrameMk id="2" creationId="{C0C5375D-4B9C-7677-2178-C104BAB46E5F}"/>
          </ac:graphicFrameMkLst>
        </pc:graphicFrameChg>
      </pc:sldChg>
    </pc:docChg>
  </pc:docChgLst>
  <pc:docChgLst>
    <pc:chgData name="Rebecca Storie" userId="ce4108dd-77f9-49a5-94f9-2303ec949a7e" providerId="ADAL" clId="{CF572E4F-ADFA-4530-9FCD-7F5F5CEC6AC1}"/>
    <pc:docChg chg="undo custSel addSld delSld modSld">
      <pc:chgData name="Rebecca Storie" userId="ce4108dd-77f9-49a5-94f9-2303ec949a7e" providerId="ADAL" clId="{CF572E4F-ADFA-4530-9FCD-7F5F5CEC6AC1}" dt="2026-06-04T15:26:40.975" v="2544" actId="20577"/>
      <pc:docMkLst>
        <pc:docMk/>
      </pc:docMkLst>
      <pc:sldChg chg="delSp modSp mod modCm">
        <pc:chgData name="Rebecca Storie" userId="ce4108dd-77f9-49a5-94f9-2303ec949a7e" providerId="ADAL" clId="{CF572E4F-ADFA-4530-9FCD-7F5F5CEC6AC1}" dt="2026-06-04T14:27:59.642" v="1988" actId="255"/>
        <pc:sldMkLst>
          <pc:docMk/>
          <pc:sldMk cId="746268087" sldId="258"/>
        </pc:sldMkLst>
        <pc:spChg chg="mod">
          <ac:chgData name="Rebecca Storie" userId="ce4108dd-77f9-49a5-94f9-2303ec949a7e" providerId="ADAL" clId="{CF572E4F-ADFA-4530-9FCD-7F5F5CEC6AC1}" dt="2026-06-04T14:27:59.642" v="1988" actId="255"/>
          <ac:spMkLst>
            <pc:docMk/>
            <pc:sldMk cId="746268087" sldId="258"/>
            <ac:spMk id="7" creationId="{89943695-D93D-A21F-7FB0-85AE343C5DBF}"/>
          </ac:spMkLst>
        </pc:spChg>
        <pc:picChg chg="mod">
          <ac:chgData name="Rebecca Storie" userId="ce4108dd-77f9-49a5-94f9-2303ec949a7e" providerId="ADAL" clId="{CF572E4F-ADFA-4530-9FCD-7F5F5CEC6AC1}" dt="2026-06-01T20:18:18.797" v="113" actId="1076"/>
          <ac:picMkLst>
            <pc:docMk/>
            <pc:sldMk cId="746268087" sldId="258"/>
            <ac:picMk id="11" creationId="{551F25F5-B8F8-BA88-7211-C7EF428AB8BF}"/>
          </ac:picMkLst>
        </pc:picChg>
        <pc:picChg chg="mod">
          <ac:chgData name="Rebecca Storie" userId="ce4108dd-77f9-49a5-94f9-2303ec949a7e" providerId="ADAL" clId="{CF572E4F-ADFA-4530-9FCD-7F5F5CEC6AC1}" dt="2026-06-01T20:10:09.696" v="110" actId="14826"/>
          <ac:picMkLst>
            <pc:docMk/>
            <pc:sldMk cId="746268087" sldId="258"/>
            <ac:picMk id="20" creationId="{888A4800-FC8A-708B-B6A1-87ADBAFFFF8F}"/>
          </ac:picMkLst>
        </pc:picChg>
        <pc:extLst>
          <p:ext xmlns:p="http://schemas.openxmlformats.org/presentationml/2006/main" uri="{D6D511B9-2390-475A-947B-AFAB55BFBCF1}">
            <pc226:cmChg xmlns:pc226="http://schemas.microsoft.com/office/powerpoint/2022/06/main/command" chg="mod">
              <pc226:chgData name="Rebecca Storie" userId="ce4108dd-77f9-49a5-94f9-2303ec949a7e" providerId="ADAL" clId="{CF572E4F-ADFA-4530-9FCD-7F5F5CEC6AC1}" dt="2026-06-04T14:27:47.655" v="1987" actId="6549"/>
              <pc2:cmMkLst xmlns:pc2="http://schemas.microsoft.com/office/powerpoint/2019/9/main/command">
                <pc:docMk/>
                <pc:sldMk cId="746268087" sldId="258"/>
                <pc2:cmMk id="{F1931B9C-08C0-4B50-A201-4BE0DD6BA5A9}"/>
              </pc2:cmMkLst>
            </pc226:cmChg>
          </p:ext>
        </pc:extLst>
      </pc:sldChg>
      <pc:sldChg chg="modSp mod">
        <pc:chgData name="Rebecca Storie" userId="ce4108dd-77f9-49a5-94f9-2303ec949a7e" providerId="ADAL" clId="{CF572E4F-ADFA-4530-9FCD-7F5F5CEC6AC1}" dt="2026-06-02T15:30:41.709" v="1103" actId="122"/>
        <pc:sldMkLst>
          <pc:docMk/>
          <pc:sldMk cId="3518197533" sldId="271"/>
        </pc:sldMkLst>
        <pc:spChg chg="mod">
          <ac:chgData name="Rebecca Storie" userId="ce4108dd-77f9-49a5-94f9-2303ec949a7e" providerId="ADAL" clId="{CF572E4F-ADFA-4530-9FCD-7F5F5CEC6AC1}" dt="2026-06-02T15:30:41.709" v="1103" actId="122"/>
          <ac:spMkLst>
            <pc:docMk/>
            <pc:sldMk cId="3518197533" sldId="271"/>
            <ac:spMk id="3" creationId="{607FF3E9-659B-22C7-78EB-6FFC155F61B5}"/>
          </ac:spMkLst>
        </pc:spChg>
        <pc:spChg chg="mod">
          <ac:chgData name="Rebecca Storie" userId="ce4108dd-77f9-49a5-94f9-2303ec949a7e" providerId="ADAL" clId="{CF572E4F-ADFA-4530-9FCD-7F5F5CEC6AC1}" dt="2026-06-01T17:55:56.561" v="40" actId="20577"/>
          <ac:spMkLst>
            <pc:docMk/>
            <pc:sldMk cId="3518197533" sldId="271"/>
            <ac:spMk id="4" creationId="{427E1965-3EF1-9D31-6232-638B89D9DE53}"/>
          </ac:spMkLst>
        </pc:spChg>
      </pc:sldChg>
      <pc:sldChg chg="addSp delSp modSp mod">
        <pc:chgData name="Rebecca Storie" userId="ce4108dd-77f9-49a5-94f9-2303ec949a7e" providerId="ADAL" clId="{CF572E4F-ADFA-4530-9FCD-7F5F5CEC6AC1}" dt="2026-06-04T14:36:21.061" v="2055" actId="12"/>
        <pc:sldMkLst>
          <pc:docMk/>
          <pc:sldMk cId="3802011300" sldId="293"/>
        </pc:sldMkLst>
        <pc:spChg chg="mod">
          <ac:chgData name="Rebecca Storie" userId="ce4108dd-77f9-49a5-94f9-2303ec949a7e" providerId="ADAL" clId="{CF572E4F-ADFA-4530-9FCD-7F5F5CEC6AC1}" dt="2026-06-04T14:36:21.061" v="2055" actId="12"/>
          <ac:spMkLst>
            <pc:docMk/>
            <pc:sldMk cId="3802011300" sldId="293"/>
            <ac:spMk id="2" creationId="{8AD99367-99FE-4DF4-A7FB-BBCC30D25FFA}"/>
          </ac:spMkLst>
        </pc:spChg>
        <pc:spChg chg="mod">
          <ac:chgData name="Rebecca Storie" userId="ce4108dd-77f9-49a5-94f9-2303ec949a7e" providerId="ADAL" clId="{CF572E4F-ADFA-4530-9FCD-7F5F5CEC6AC1}" dt="2026-06-04T14:34:35.240" v="2025"/>
          <ac:spMkLst>
            <pc:docMk/>
            <pc:sldMk cId="3802011300" sldId="293"/>
            <ac:spMk id="4" creationId="{0BFB96CA-0813-C432-7E02-D7F9D1C36A29}"/>
          </ac:spMkLst>
        </pc:spChg>
        <pc:spChg chg="mod">
          <ac:chgData name="Rebecca Storie" userId="ce4108dd-77f9-49a5-94f9-2303ec949a7e" providerId="ADAL" clId="{CF572E4F-ADFA-4530-9FCD-7F5F5CEC6AC1}" dt="2026-06-02T15:36:36.785" v="1205" actId="6549"/>
          <ac:spMkLst>
            <pc:docMk/>
            <pc:sldMk cId="3802011300" sldId="293"/>
            <ac:spMk id="5" creationId="{26DE494A-83A8-3C04-E1FB-4BA7184BB4F9}"/>
          </ac:spMkLst>
        </pc:spChg>
        <pc:spChg chg="mod">
          <ac:chgData name="Rebecca Storie" userId="ce4108dd-77f9-49a5-94f9-2303ec949a7e" providerId="ADAL" clId="{CF572E4F-ADFA-4530-9FCD-7F5F5CEC6AC1}" dt="2026-06-02T15:31:46.289" v="1108" actId="1076"/>
          <ac:spMkLst>
            <pc:docMk/>
            <pc:sldMk cId="3802011300" sldId="293"/>
            <ac:spMk id="8" creationId="{3014D27B-47CC-FB7A-9AE6-54155C60292B}"/>
          </ac:spMkLst>
        </pc:spChg>
        <pc:picChg chg="add mod">
          <ac:chgData name="Rebecca Storie" userId="ce4108dd-77f9-49a5-94f9-2303ec949a7e" providerId="ADAL" clId="{CF572E4F-ADFA-4530-9FCD-7F5F5CEC6AC1}" dt="2026-06-02T15:40:12.602" v="1207"/>
          <ac:picMkLst>
            <pc:docMk/>
            <pc:sldMk cId="3802011300" sldId="293"/>
            <ac:picMk id="14" creationId="{2C5F5B29-F926-403A-FBEA-7DDE39D071BA}"/>
          </ac:picMkLst>
        </pc:picChg>
      </pc:sldChg>
      <pc:sldChg chg="addSp delSp modSp mod">
        <pc:chgData name="Rebecca Storie" userId="ce4108dd-77f9-49a5-94f9-2303ec949a7e" providerId="ADAL" clId="{CF572E4F-ADFA-4530-9FCD-7F5F5CEC6AC1}" dt="2026-06-04T15:26:40.975" v="2544" actId="20577"/>
        <pc:sldMkLst>
          <pc:docMk/>
          <pc:sldMk cId="1768985748" sldId="294"/>
        </pc:sldMkLst>
        <pc:spChg chg="mod">
          <ac:chgData name="Rebecca Storie" userId="ce4108dd-77f9-49a5-94f9-2303ec949a7e" providerId="ADAL" clId="{CF572E4F-ADFA-4530-9FCD-7F5F5CEC6AC1}" dt="2026-06-04T14:35:05.444" v="2026"/>
          <ac:spMkLst>
            <pc:docMk/>
            <pc:sldMk cId="1768985748" sldId="294"/>
            <ac:spMk id="3" creationId="{A88B1C3E-F2C9-E609-86B3-AE5FBD14049C}"/>
          </ac:spMkLst>
        </pc:spChg>
        <pc:spChg chg="mod">
          <ac:chgData name="Rebecca Storie" userId="ce4108dd-77f9-49a5-94f9-2303ec949a7e" providerId="ADAL" clId="{CF572E4F-ADFA-4530-9FCD-7F5F5CEC6AC1}" dt="2026-06-04T14:36:43.591" v="2058" actId="207"/>
          <ac:spMkLst>
            <pc:docMk/>
            <pc:sldMk cId="1768985748" sldId="294"/>
            <ac:spMk id="5" creationId="{26DE494A-83A8-3C04-E1FB-4BA7184BB4F9}"/>
          </ac:spMkLst>
        </pc:spChg>
        <pc:spChg chg="add mod">
          <ac:chgData name="Rebecca Storie" userId="ce4108dd-77f9-49a5-94f9-2303ec949a7e" providerId="ADAL" clId="{CF572E4F-ADFA-4530-9FCD-7F5F5CEC6AC1}" dt="2026-06-02T15:55:10.501" v="1305" actId="1037"/>
          <ac:spMkLst>
            <pc:docMk/>
            <pc:sldMk cId="1768985748" sldId="294"/>
            <ac:spMk id="30" creationId="{F90D846F-0B00-A7C6-4AC3-0D569D831731}"/>
          </ac:spMkLst>
        </pc:spChg>
        <pc:spChg chg="add mod">
          <ac:chgData name="Rebecca Storie" userId="ce4108dd-77f9-49a5-94f9-2303ec949a7e" providerId="ADAL" clId="{CF572E4F-ADFA-4530-9FCD-7F5F5CEC6AC1}" dt="2026-06-02T15:55:04.751" v="1298" actId="1076"/>
          <ac:spMkLst>
            <pc:docMk/>
            <pc:sldMk cId="1768985748" sldId="294"/>
            <ac:spMk id="31" creationId="{9811BF4C-A345-4004-CA6A-195AC5723663}"/>
          </ac:spMkLst>
        </pc:spChg>
        <pc:spChg chg="add mod">
          <ac:chgData name="Rebecca Storie" userId="ce4108dd-77f9-49a5-94f9-2303ec949a7e" providerId="ADAL" clId="{CF572E4F-ADFA-4530-9FCD-7F5F5CEC6AC1}" dt="2026-06-02T15:56:44.547" v="1317" actId="20577"/>
          <ac:spMkLst>
            <pc:docMk/>
            <pc:sldMk cId="1768985748" sldId="294"/>
            <ac:spMk id="32" creationId="{F6A344E6-0E2B-45DA-421A-6012B1D26131}"/>
          </ac:spMkLst>
        </pc:spChg>
        <pc:spChg chg="add mod">
          <ac:chgData name="Rebecca Storie" userId="ce4108dd-77f9-49a5-94f9-2303ec949a7e" providerId="ADAL" clId="{CF572E4F-ADFA-4530-9FCD-7F5F5CEC6AC1}" dt="2026-06-02T15:57:04.187" v="1324" actId="20577"/>
          <ac:spMkLst>
            <pc:docMk/>
            <pc:sldMk cId="1768985748" sldId="294"/>
            <ac:spMk id="33" creationId="{A9D79B72-5171-5C2A-763E-7B31AD2DF566}"/>
          </ac:spMkLst>
        </pc:spChg>
        <pc:spChg chg="add mod">
          <ac:chgData name="Rebecca Storie" userId="ce4108dd-77f9-49a5-94f9-2303ec949a7e" providerId="ADAL" clId="{CF572E4F-ADFA-4530-9FCD-7F5F5CEC6AC1}" dt="2026-06-02T15:57:17.743" v="1331" actId="20577"/>
          <ac:spMkLst>
            <pc:docMk/>
            <pc:sldMk cId="1768985748" sldId="294"/>
            <ac:spMk id="34" creationId="{29265E68-8AFD-D5B1-894E-A99998B4DA35}"/>
          </ac:spMkLst>
        </pc:spChg>
        <pc:spChg chg="add mod">
          <ac:chgData name="Rebecca Storie" userId="ce4108dd-77f9-49a5-94f9-2303ec949a7e" providerId="ADAL" clId="{CF572E4F-ADFA-4530-9FCD-7F5F5CEC6AC1}" dt="2026-06-04T15:26:40.975" v="2544" actId="20577"/>
          <ac:spMkLst>
            <pc:docMk/>
            <pc:sldMk cId="1768985748" sldId="294"/>
            <ac:spMk id="35" creationId="{673FA719-DDCE-18F4-EF77-DF2BA0C8F704}"/>
          </ac:spMkLst>
        </pc:spChg>
        <pc:graphicFrameChg chg="add mod">
          <ac:chgData name="Rebecca Storie" userId="ce4108dd-77f9-49a5-94f9-2303ec949a7e" providerId="ADAL" clId="{CF572E4F-ADFA-4530-9FCD-7F5F5CEC6AC1}" dt="2026-06-02T15:58:11.680" v="1334" actId="207"/>
          <ac:graphicFrameMkLst>
            <pc:docMk/>
            <pc:sldMk cId="1768985748" sldId="294"/>
            <ac:graphicFrameMk id="28" creationId="{889C04C6-CF7D-F66A-5553-C327EB1DE8E4}"/>
          </ac:graphicFrameMkLst>
        </pc:graphicFrameChg>
      </pc:sldChg>
      <pc:sldChg chg="addSp delSp modSp mod">
        <pc:chgData name="Rebecca Storie" userId="ce4108dd-77f9-49a5-94f9-2303ec949a7e" providerId="ADAL" clId="{CF572E4F-ADFA-4530-9FCD-7F5F5CEC6AC1}" dt="2026-06-04T14:37:12.281" v="2063" actId="20577"/>
        <pc:sldMkLst>
          <pc:docMk/>
          <pc:sldMk cId="552187769" sldId="295"/>
        </pc:sldMkLst>
        <pc:spChg chg="mod">
          <ac:chgData name="Rebecca Storie" userId="ce4108dd-77f9-49a5-94f9-2303ec949a7e" providerId="ADAL" clId="{CF572E4F-ADFA-4530-9FCD-7F5F5CEC6AC1}" dt="2026-06-04T14:35:17.213" v="2027"/>
          <ac:spMkLst>
            <pc:docMk/>
            <pc:sldMk cId="552187769" sldId="295"/>
            <ac:spMk id="3" creationId="{796077AF-1FFD-AE2A-BD7B-F2513424F75E}"/>
          </ac:spMkLst>
        </pc:spChg>
        <pc:spChg chg="add mod">
          <ac:chgData name="Rebecca Storie" userId="ce4108dd-77f9-49a5-94f9-2303ec949a7e" providerId="ADAL" clId="{CF572E4F-ADFA-4530-9FCD-7F5F5CEC6AC1}" dt="2026-06-02T16:07:42.282" v="1468" actId="20577"/>
          <ac:spMkLst>
            <pc:docMk/>
            <pc:sldMk cId="552187769" sldId="295"/>
            <ac:spMk id="4" creationId="{6C54AD93-221C-88F4-2F7F-D296B9461F46}"/>
          </ac:spMkLst>
        </pc:spChg>
        <pc:spChg chg="mod">
          <ac:chgData name="Rebecca Storie" userId="ce4108dd-77f9-49a5-94f9-2303ec949a7e" providerId="ADAL" clId="{CF572E4F-ADFA-4530-9FCD-7F5F5CEC6AC1}" dt="2026-06-04T14:37:12.281" v="2063" actId="20577"/>
          <ac:spMkLst>
            <pc:docMk/>
            <pc:sldMk cId="552187769" sldId="295"/>
            <ac:spMk id="5" creationId="{26DE494A-83A8-3C04-E1FB-4BA7184BB4F9}"/>
          </ac:spMkLst>
        </pc:spChg>
        <pc:spChg chg="add mod">
          <ac:chgData name="Rebecca Storie" userId="ce4108dd-77f9-49a5-94f9-2303ec949a7e" providerId="ADAL" clId="{CF572E4F-ADFA-4530-9FCD-7F5F5CEC6AC1}" dt="2026-06-02T16:08:02.250" v="1475" actId="20577"/>
          <ac:spMkLst>
            <pc:docMk/>
            <pc:sldMk cId="552187769" sldId="295"/>
            <ac:spMk id="8" creationId="{CAC7DDC3-052F-3132-A723-0E7284647824}"/>
          </ac:spMkLst>
        </pc:spChg>
        <pc:spChg chg="add mod">
          <ac:chgData name="Rebecca Storie" userId="ce4108dd-77f9-49a5-94f9-2303ec949a7e" providerId="ADAL" clId="{CF572E4F-ADFA-4530-9FCD-7F5F5CEC6AC1}" dt="2026-06-02T16:08:12.831" v="1479" actId="1076"/>
          <ac:spMkLst>
            <pc:docMk/>
            <pc:sldMk cId="552187769" sldId="295"/>
            <ac:spMk id="10" creationId="{D93F95E4-1759-5677-67BE-CD4678D6F1AF}"/>
          </ac:spMkLst>
        </pc:spChg>
        <pc:spChg chg="add mod">
          <ac:chgData name="Rebecca Storie" userId="ce4108dd-77f9-49a5-94f9-2303ec949a7e" providerId="ADAL" clId="{CF572E4F-ADFA-4530-9FCD-7F5F5CEC6AC1}" dt="2026-06-02T16:08:29.127" v="1485" actId="20577"/>
          <ac:spMkLst>
            <pc:docMk/>
            <pc:sldMk cId="552187769" sldId="295"/>
            <ac:spMk id="11" creationId="{643B44C8-E52F-2EC2-AA95-8DE5A3740BC3}"/>
          </ac:spMkLst>
        </pc:spChg>
        <pc:graphicFrameChg chg="mod">
          <ac:chgData name="Rebecca Storie" userId="ce4108dd-77f9-49a5-94f9-2303ec949a7e" providerId="ADAL" clId="{CF572E4F-ADFA-4530-9FCD-7F5F5CEC6AC1}" dt="2026-06-02T16:09:22.968" v="1486"/>
          <ac:graphicFrameMkLst>
            <pc:docMk/>
            <pc:sldMk cId="552187769" sldId="295"/>
            <ac:graphicFrameMk id="2" creationId="{14EC6828-4D35-571B-6004-22890954A0B2}"/>
          </ac:graphicFrameMkLst>
        </pc:graphicFrameChg>
      </pc:sldChg>
      <pc:sldChg chg="addSp delSp modSp mod">
        <pc:chgData name="Rebecca Storie" userId="ce4108dd-77f9-49a5-94f9-2303ec949a7e" providerId="ADAL" clId="{CF572E4F-ADFA-4530-9FCD-7F5F5CEC6AC1}" dt="2026-06-04T14:37:02.397" v="2062"/>
        <pc:sldMkLst>
          <pc:docMk/>
          <pc:sldMk cId="4040646738" sldId="300"/>
        </pc:sldMkLst>
        <pc:spChg chg="mod">
          <ac:chgData name="Rebecca Storie" userId="ce4108dd-77f9-49a5-94f9-2303ec949a7e" providerId="ADAL" clId="{CF572E4F-ADFA-4530-9FCD-7F5F5CEC6AC1}" dt="2026-06-04T14:37:02.397" v="2062"/>
          <ac:spMkLst>
            <pc:docMk/>
            <pc:sldMk cId="4040646738" sldId="300"/>
            <ac:spMk id="5" creationId="{26DE494A-83A8-3C04-E1FB-4BA7184BB4F9}"/>
          </ac:spMkLst>
        </pc:spChg>
        <pc:spChg chg="mod">
          <ac:chgData name="Rebecca Storie" userId="ce4108dd-77f9-49a5-94f9-2303ec949a7e" providerId="ADAL" clId="{CF572E4F-ADFA-4530-9FCD-7F5F5CEC6AC1}" dt="2026-06-04T14:35:30.239" v="2031"/>
          <ac:spMkLst>
            <pc:docMk/>
            <pc:sldMk cId="4040646738" sldId="300"/>
            <ac:spMk id="7" creationId="{415F0B88-4083-6047-494B-19205E11C817}"/>
          </ac:spMkLst>
        </pc:spChg>
        <pc:spChg chg="add mod">
          <ac:chgData name="Rebecca Storie" userId="ce4108dd-77f9-49a5-94f9-2303ec949a7e" providerId="ADAL" clId="{CF572E4F-ADFA-4530-9FCD-7F5F5CEC6AC1}" dt="2026-06-02T19:16:57.669" v="1605" actId="20577"/>
          <ac:spMkLst>
            <pc:docMk/>
            <pc:sldMk cId="4040646738" sldId="300"/>
            <ac:spMk id="8" creationId="{D97614FA-24F9-6517-AD62-9E3E2F5288AC}"/>
          </ac:spMkLst>
        </pc:spChg>
        <pc:spChg chg="add mod">
          <ac:chgData name="Rebecca Storie" userId="ce4108dd-77f9-49a5-94f9-2303ec949a7e" providerId="ADAL" clId="{CF572E4F-ADFA-4530-9FCD-7F5F5CEC6AC1}" dt="2026-06-02T19:17:19.186" v="1617" actId="20577"/>
          <ac:spMkLst>
            <pc:docMk/>
            <pc:sldMk cId="4040646738" sldId="300"/>
            <ac:spMk id="10" creationId="{A8089B24-95B4-BF4A-537D-EDCADAA80ABB}"/>
          </ac:spMkLst>
        </pc:spChg>
        <pc:spChg chg="add mod">
          <ac:chgData name="Rebecca Storie" userId="ce4108dd-77f9-49a5-94f9-2303ec949a7e" providerId="ADAL" clId="{CF572E4F-ADFA-4530-9FCD-7F5F5CEC6AC1}" dt="2026-06-02T19:17:36.426" v="1624" actId="20577"/>
          <ac:spMkLst>
            <pc:docMk/>
            <pc:sldMk cId="4040646738" sldId="300"/>
            <ac:spMk id="11" creationId="{DE3014D7-1F7B-4E41-C249-B236331C135E}"/>
          </ac:spMkLst>
        </pc:spChg>
        <pc:spChg chg="add mod">
          <ac:chgData name="Rebecca Storie" userId="ce4108dd-77f9-49a5-94f9-2303ec949a7e" providerId="ADAL" clId="{CF572E4F-ADFA-4530-9FCD-7F5F5CEC6AC1}" dt="2026-06-02T19:17:57.604" v="1631" actId="20577"/>
          <ac:spMkLst>
            <pc:docMk/>
            <pc:sldMk cId="4040646738" sldId="300"/>
            <ac:spMk id="12" creationId="{2043289D-F281-09AE-90BF-A6986B28B9D3}"/>
          </ac:spMkLst>
        </pc:spChg>
        <pc:spChg chg="add mod">
          <ac:chgData name="Rebecca Storie" userId="ce4108dd-77f9-49a5-94f9-2303ec949a7e" providerId="ADAL" clId="{CF572E4F-ADFA-4530-9FCD-7F5F5CEC6AC1}" dt="2026-06-02T19:18:20.928" v="1643" actId="20577"/>
          <ac:spMkLst>
            <pc:docMk/>
            <pc:sldMk cId="4040646738" sldId="300"/>
            <ac:spMk id="13" creationId="{1D1D97D2-2DDE-7023-B5E9-6F1777E53FB1}"/>
          </ac:spMkLst>
        </pc:spChg>
        <pc:graphicFrameChg chg="mod">
          <ac:chgData name="Rebecca Storie" userId="ce4108dd-77f9-49a5-94f9-2303ec949a7e" providerId="ADAL" clId="{CF572E4F-ADFA-4530-9FCD-7F5F5CEC6AC1}" dt="2026-06-02T19:16:23.876" v="1598" actId="207"/>
          <ac:graphicFrameMkLst>
            <pc:docMk/>
            <pc:sldMk cId="4040646738" sldId="300"/>
            <ac:graphicFrameMk id="2" creationId="{27A246A2-8C96-B175-C0FA-54656E53CA36}"/>
          </ac:graphicFrameMkLst>
        </pc:graphicFrameChg>
      </pc:sldChg>
      <pc:sldChg chg="modSp mod">
        <pc:chgData name="Rebecca Storie" userId="ce4108dd-77f9-49a5-94f9-2303ec949a7e" providerId="ADAL" clId="{CF572E4F-ADFA-4530-9FCD-7F5F5CEC6AC1}" dt="2026-06-02T19:44:39.232" v="1985" actId="20577"/>
        <pc:sldMkLst>
          <pc:docMk/>
          <pc:sldMk cId="2920404142" sldId="303"/>
        </pc:sldMkLst>
        <pc:spChg chg="mod">
          <ac:chgData name="Rebecca Storie" userId="ce4108dd-77f9-49a5-94f9-2303ec949a7e" providerId="ADAL" clId="{CF572E4F-ADFA-4530-9FCD-7F5F5CEC6AC1}" dt="2026-06-02T19:44:34.225" v="1984" actId="20577"/>
          <ac:spMkLst>
            <pc:docMk/>
            <pc:sldMk cId="2920404142" sldId="303"/>
            <ac:spMk id="2" creationId="{B6BB0C37-AC9B-48B7-97CA-FD2CAB4DDDD1}"/>
          </ac:spMkLst>
        </pc:spChg>
        <pc:spChg chg="mod">
          <ac:chgData name="Rebecca Storie" userId="ce4108dd-77f9-49a5-94f9-2303ec949a7e" providerId="ADAL" clId="{CF572E4F-ADFA-4530-9FCD-7F5F5CEC6AC1}" dt="2026-06-02T19:44:39.232" v="1985" actId="20577"/>
          <ac:spMkLst>
            <pc:docMk/>
            <pc:sldMk cId="2920404142" sldId="303"/>
            <ac:spMk id="3" creationId="{12465206-0076-835F-FB8C-43C36AD40AEF}"/>
          </ac:spMkLst>
        </pc:spChg>
      </pc:sldChg>
      <pc:sldChg chg="addSp delSp modSp mod">
        <pc:chgData name="Rebecca Storie" userId="ce4108dd-77f9-49a5-94f9-2303ec949a7e" providerId="ADAL" clId="{CF572E4F-ADFA-4530-9FCD-7F5F5CEC6AC1}" dt="2026-06-04T14:29:48.582" v="2020" actId="20577"/>
        <pc:sldMkLst>
          <pc:docMk/>
          <pc:sldMk cId="3885417315" sldId="305"/>
        </pc:sldMkLst>
        <pc:spChg chg="mod">
          <ac:chgData name="Rebecca Storie" userId="ce4108dd-77f9-49a5-94f9-2303ec949a7e" providerId="ADAL" clId="{CF572E4F-ADFA-4530-9FCD-7F5F5CEC6AC1}" dt="2026-06-01T22:03:24.220" v="595" actId="20577"/>
          <ac:spMkLst>
            <pc:docMk/>
            <pc:sldMk cId="3885417315" sldId="305"/>
            <ac:spMk id="2" creationId="{442E4311-73D3-ACDE-E965-890211967743}"/>
          </ac:spMkLst>
        </pc:spChg>
        <pc:spChg chg="add mod">
          <ac:chgData name="Rebecca Storie" userId="ce4108dd-77f9-49a5-94f9-2303ec949a7e" providerId="ADAL" clId="{CF572E4F-ADFA-4530-9FCD-7F5F5CEC6AC1}" dt="2026-06-02T14:30:01.365" v="612" actId="1076"/>
          <ac:spMkLst>
            <pc:docMk/>
            <pc:sldMk cId="3885417315" sldId="305"/>
            <ac:spMk id="4" creationId="{593C00EB-AED1-2B3E-9B12-C96DBFE77CE3}"/>
          </ac:spMkLst>
        </pc:spChg>
        <pc:spChg chg="mod">
          <ac:chgData name="Rebecca Storie" userId="ce4108dd-77f9-49a5-94f9-2303ec949a7e" providerId="ADAL" clId="{CF572E4F-ADFA-4530-9FCD-7F5F5CEC6AC1}" dt="2026-06-04T14:29:48.582" v="2020" actId="20577"/>
          <ac:spMkLst>
            <pc:docMk/>
            <pc:sldMk cId="3885417315" sldId="305"/>
            <ac:spMk id="5" creationId="{5FBF55E7-0992-AE25-BBF9-39F60CC57307}"/>
          </ac:spMkLst>
        </pc:spChg>
        <pc:spChg chg="add mod">
          <ac:chgData name="Rebecca Storie" userId="ce4108dd-77f9-49a5-94f9-2303ec949a7e" providerId="ADAL" clId="{CF572E4F-ADFA-4530-9FCD-7F5F5CEC6AC1}" dt="2026-06-02T14:51:28.794" v="613" actId="20577"/>
          <ac:spMkLst>
            <pc:docMk/>
            <pc:sldMk cId="3885417315" sldId="305"/>
            <ac:spMk id="7" creationId="{F6684EDD-DCC9-64F5-BB97-E9940CFCA79D}"/>
          </ac:spMkLst>
        </pc:spChg>
        <pc:spChg chg="mod">
          <ac:chgData name="Rebecca Storie" userId="ce4108dd-77f9-49a5-94f9-2303ec949a7e" providerId="ADAL" clId="{CF572E4F-ADFA-4530-9FCD-7F5F5CEC6AC1}" dt="2026-06-01T22:01:43.927" v="590" actId="20577"/>
          <ac:spMkLst>
            <pc:docMk/>
            <pc:sldMk cId="3885417315" sldId="305"/>
            <ac:spMk id="18" creationId="{79D7475C-1B61-F46C-0B10-3D82667AE111}"/>
          </ac:spMkLst>
        </pc:spChg>
        <pc:picChg chg="mod">
          <ac:chgData name="Rebecca Storie" userId="ce4108dd-77f9-49a5-94f9-2303ec949a7e" providerId="ADAL" clId="{CF572E4F-ADFA-4530-9FCD-7F5F5CEC6AC1}" dt="2026-06-04T14:28:58.107" v="1993" actId="1076"/>
          <ac:picMkLst>
            <pc:docMk/>
            <pc:sldMk cId="3885417315" sldId="305"/>
            <ac:picMk id="6" creationId="{C1A62C6E-D3E7-2BF5-A1C0-3838D8B43675}"/>
          </ac:picMkLst>
        </pc:picChg>
        <pc:picChg chg="add mod">
          <ac:chgData name="Rebecca Storie" userId="ce4108dd-77f9-49a5-94f9-2303ec949a7e" providerId="ADAL" clId="{CF572E4F-ADFA-4530-9FCD-7F5F5CEC6AC1}" dt="2026-06-04T14:28:49.069" v="1991" actId="207"/>
          <ac:picMkLst>
            <pc:docMk/>
            <pc:sldMk cId="3885417315" sldId="305"/>
            <ac:picMk id="10" creationId="{039332CA-8E2F-354F-D12E-A37003949A02}"/>
          </ac:picMkLst>
        </pc:picChg>
      </pc:sldChg>
      <pc:sldChg chg="addSp modSp mod">
        <pc:chgData name="Rebecca Storie" userId="ce4108dd-77f9-49a5-94f9-2303ec949a7e" providerId="ADAL" clId="{CF572E4F-ADFA-4530-9FCD-7F5F5CEC6AC1}" dt="2026-06-04T14:30:04.116" v="2021"/>
        <pc:sldMkLst>
          <pc:docMk/>
          <pc:sldMk cId="3785846540" sldId="306"/>
        </pc:sldMkLst>
        <pc:spChg chg="mod">
          <ac:chgData name="Rebecca Storie" userId="ce4108dd-77f9-49a5-94f9-2303ec949a7e" providerId="ADAL" clId="{CF572E4F-ADFA-4530-9FCD-7F5F5CEC6AC1}" dt="2026-06-02T14:57:44.374" v="636" actId="20577"/>
          <ac:spMkLst>
            <pc:docMk/>
            <pc:sldMk cId="3785846540" sldId="306"/>
            <ac:spMk id="2" creationId="{C0009912-4353-0D31-66CD-FFD74F3E72AA}"/>
          </ac:spMkLst>
        </pc:spChg>
        <pc:spChg chg="add mod">
          <ac:chgData name="Rebecca Storie" userId="ce4108dd-77f9-49a5-94f9-2303ec949a7e" providerId="ADAL" clId="{CF572E4F-ADFA-4530-9FCD-7F5F5CEC6AC1}" dt="2026-06-04T14:30:04.116" v="2021"/>
          <ac:spMkLst>
            <pc:docMk/>
            <pc:sldMk cId="3785846540" sldId="306"/>
            <ac:spMk id="3" creationId="{8138A32C-C371-34F3-730D-7E129BB20E93}"/>
          </ac:spMkLst>
        </pc:spChg>
        <pc:spChg chg="mod">
          <ac:chgData name="Rebecca Storie" userId="ce4108dd-77f9-49a5-94f9-2303ec949a7e" providerId="ADAL" clId="{CF572E4F-ADFA-4530-9FCD-7F5F5CEC6AC1}" dt="2026-06-02T14:57:50.143" v="638" actId="5793"/>
          <ac:spMkLst>
            <pc:docMk/>
            <pc:sldMk cId="3785846540" sldId="306"/>
            <ac:spMk id="9" creationId="{DD0B6030-0BDA-0546-FA87-392FBCB66119}"/>
          </ac:spMkLst>
        </pc:spChg>
      </pc:sldChg>
      <pc:sldChg chg="modSp mod">
        <pc:chgData name="Rebecca Storie" userId="ce4108dd-77f9-49a5-94f9-2303ec949a7e" providerId="ADAL" clId="{CF572E4F-ADFA-4530-9FCD-7F5F5CEC6AC1}" dt="2026-06-04T14:30:11.473" v="2022"/>
        <pc:sldMkLst>
          <pc:docMk/>
          <pc:sldMk cId="1263699318" sldId="307"/>
        </pc:sldMkLst>
        <pc:spChg chg="mod">
          <ac:chgData name="Rebecca Storie" userId="ce4108dd-77f9-49a5-94f9-2303ec949a7e" providerId="ADAL" clId="{CF572E4F-ADFA-4530-9FCD-7F5F5CEC6AC1}" dt="2026-06-04T14:30:11.473" v="2022"/>
          <ac:spMkLst>
            <pc:docMk/>
            <pc:sldMk cId="1263699318" sldId="307"/>
            <ac:spMk id="10" creationId="{F5DA2435-82EF-3B62-105F-8CD46359DE03}"/>
          </ac:spMkLst>
        </pc:spChg>
        <pc:graphicFrameChg chg="modGraphic">
          <ac:chgData name="Rebecca Storie" userId="ce4108dd-77f9-49a5-94f9-2303ec949a7e" providerId="ADAL" clId="{CF572E4F-ADFA-4530-9FCD-7F5F5CEC6AC1}" dt="2026-06-02T15:11:40.521" v="732" actId="20577"/>
          <ac:graphicFrameMkLst>
            <pc:docMk/>
            <pc:sldMk cId="1263699318" sldId="307"/>
            <ac:graphicFrameMk id="5" creationId="{202DFD51-5BBE-3CA0-67A7-5C16FB579F6C}"/>
          </ac:graphicFrameMkLst>
        </pc:graphicFrameChg>
      </pc:sldChg>
      <pc:sldChg chg="modSp mod modCm">
        <pc:chgData name="Rebecca Storie" userId="ce4108dd-77f9-49a5-94f9-2303ec949a7e" providerId="ADAL" clId="{CF572E4F-ADFA-4530-9FCD-7F5F5CEC6AC1}" dt="2026-06-04T14:55:50.185" v="2255" actId="255"/>
        <pc:sldMkLst>
          <pc:docMk/>
          <pc:sldMk cId="2099875666" sldId="309"/>
        </pc:sldMkLst>
        <pc:spChg chg="mod">
          <ac:chgData name="Rebecca Storie" userId="ce4108dd-77f9-49a5-94f9-2303ec949a7e" providerId="ADAL" clId="{CF572E4F-ADFA-4530-9FCD-7F5F5CEC6AC1}" dt="2026-06-04T14:55:50.185" v="2255" actId="255"/>
          <ac:spMkLst>
            <pc:docMk/>
            <pc:sldMk cId="2099875666" sldId="309"/>
            <ac:spMk id="3" creationId="{2313966B-BDE0-9A7D-6F8B-6112189C0E25}"/>
          </ac:spMkLst>
        </pc:spChg>
        <pc:spChg chg="mod">
          <ac:chgData name="Rebecca Storie" userId="ce4108dd-77f9-49a5-94f9-2303ec949a7e" providerId="ADAL" clId="{CF572E4F-ADFA-4530-9FCD-7F5F5CEC6AC1}" dt="2026-06-04T14:34:23.150" v="2024" actId="6549"/>
          <ac:spMkLst>
            <pc:docMk/>
            <pc:sldMk cId="2099875666" sldId="309"/>
            <ac:spMk id="5" creationId="{000B86E1-B275-6234-C0F3-BF0F0C401BFF}"/>
          </ac:spMkLst>
        </pc:spChg>
        <pc:picChg chg="mod modCrop">
          <ac:chgData name="Rebecca Storie" userId="ce4108dd-77f9-49a5-94f9-2303ec949a7e" providerId="ADAL" clId="{CF572E4F-ADFA-4530-9FCD-7F5F5CEC6AC1}" dt="2026-06-04T14:38:49.534" v="2076" actId="1076"/>
          <ac:picMkLst>
            <pc:docMk/>
            <pc:sldMk cId="2099875666" sldId="309"/>
            <ac:picMk id="4" creationId="{98046920-41AA-3254-AF75-4B783E92CE7D}"/>
          </ac:picMkLst>
        </pc:picChg>
        <pc:extLst>
          <p:ext xmlns:p="http://schemas.openxmlformats.org/presentationml/2006/main" uri="{D6D511B9-2390-475A-947B-AFAB55BFBCF1}">
            <pc226:cmChg xmlns:pc226="http://schemas.microsoft.com/office/powerpoint/2022/06/main/command" chg="mod">
              <pc226:chgData name="Rebecca Storie" userId="ce4108dd-77f9-49a5-94f9-2303ec949a7e" providerId="ADAL" clId="{CF572E4F-ADFA-4530-9FCD-7F5F5CEC6AC1}" dt="2026-06-04T14:55:24.234" v="2254" actId="20577"/>
              <pc2:cmMkLst xmlns:pc2="http://schemas.microsoft.com/office/powerpoint/2019/9/main/command">
                <pc:docMk/>
                <pc:sldMk cId="2099875666" sldId="309"/>
                <pc2:cmMk id="{9EBF9B27-158D-4B13-94AE-4417458DA7B6}"/>
              </pc2:cmMkLst>
            </pc226:cmChg>
            <pc226:cmChg xmlns:pc226="http://schemas.microsoft.com/office/powerpoint/2022/06/main/command" chg="mod">
              <pc226:chgData name="Rebecca Storie" userId="ce4108dd-77f9-49a5-94f9-2303ec949a7e" providerId="ADAL" clId="{CF572E4F-ADFA-4530-9FCD-7F5F5CEC6AC1}" dt="2026-06-04T14:55:24.234" v="2254" actId="20577"/>
              <pc2:cmMkLst xmlns:pc2="http://schemas.microsoft.com/office/powerpoint/2019/9/main/command">
                <pc:docMk/>
                <pc:sldMk cId="2099875666" sldId="309"/>
                <pc2:cmMk id="{721B2D59-A3B4-4E14-9BEF-CE524BA72BD6}"/>
              </pc2:cmMkLst>
            </pc226:cmChg>
          </p:ext>
        </pc:extLst>
      </pc:sldChg>
      <pc:sldChg chg="addSp delSp modSp mod">
        <pc:chgData name="Rebecca Storie" userId="ce4108dd-77f9-49a5-94f9-2303ec949a7e" providerId="ADAL" clId="{CF572E4F-ADFA-4530-9FCD-7F5F5CEC6AC1}" dt="2026-06-04T14:37:30.380" v="2065"/>
        <pc:sldMkLst>
          <pc:docMk/>
          <pc:sldMk cId="1585505221" sldId="312"/>
        </pc:sldMkLst>
        <pc:spChg chg="mod">
          <ac:chgData name="Rebecca Storie" userId="ce4108dd-77f9-49a5-94f9-2303ec949a7e" providerId="ADAL" clId="{CF572E4F-ADFA-4530-9FCD-7F5F5CEC6AC1}" dt="2026-06-04T14:35:35.979" v="2032"/>
          <ac:spMkLst>
            <pc:docMk/>
            <pc:sldMk cId="1585505221" sldId="312"/>
            <ac:spMk id="4" creationId="{3A266348-67A9-68FC-783C-4316D9589F5A}"/>
          </ac:spMkLst>
        </pc:spChg>
        <pc:spChg chg="mod">
          <ac:chgData name="Rebecca Storie" userId="ce4108dd-77f9-49a5-94f9-2303ec949a7e" providerId="ADAL" clId="{CF572E4F-ADFA-4530-9FCD-7F5F5CEC6AC1}" dt="2026-06-04T14:37:30.380" v="2065"/>
          <ac:spMkLst>
            <pc:docMk/>
            <pc:sldMk cId="1585505221" sldId="312"/>
            <ac:spMk id="5" creationId="{B2A3F8E2-033D-4403-2A3E-3583FDC4E417}"/>
          </ac:spMkLst>
        </pc:spChg>
        <pc:spChg chg="add mod">
          <ac:chgData name="Rebecca Storie" userId="ce4108dd-77f9-49a5-94f9-2303ec949a7e" providerId="ADAL" clId="{CF572E4F-ADFA-4530-9FCD-7F5F5CEC6AC1}" dt="2026-06-02T19:30:47.399" v="1790" actId="1076"/>
          <ac:spMkLst>
            <pc:docMk/>
            <pc:sldMk cId="1585505221" sldId="312"/>
            <ac:spMk id="8" creationId="{D470F56A-18DC-22A7-7921-1B9FFF9B9E87}"/>
          </ac:spMkLst>
        </pc:spChg>
        <pc:spChg chg="add mod">
          <ac:chgData name="Rebecca Storie" userId="ce4108dd-77f9-49a5-94f9-2303ec949a7e" providerId="ADAL" clId="{CF572E4F-ADFA-4530-9FCD-7F5F5CEC6AC1}" dt="2026-06-02T19:31:16.605" v="1804" actId="6549"/>
          <ac:spMkLst>
            <pc:docMk/>
            <pc:sldMk cId="1585505221" sldId="312"/>
            <ac:spMk id="10" creationId="{AD36B664-7282-93FA-5B25-ADFE5CF74559}"/>
          </ac:spMkLst>
        </pc:spChg>
        <pc:spChg chg="add mod">
          <ac:chgData name="Rebecca Storie" userId="ce4108dd-77f9-49a5-94f9-2303ec949a7e" providerId="ADAL" clId="{CF572E4F-ADFA-4530-9FCD-7F5F5CEC6AC1}" dt="2026-06-02T19:31:52.367" v="1817" actId="1037"/>
          <ac:spMkLst>
            <pc:docMk/>
            <pc:sldMk cId="1585505221" sldId="312"/>
            <ac:spMk id="12" creationId="{9B1B4B14-FBFC-F7F2-470C-E272C2FBF176}"/>
          </ac:spMkLst>
        </pc:spChg>
        <pc:spChg chg="add mod">
          <ac:chgData name="Rebecca Storie" userId="ce4108dd-77f9-49a5-94f9-2303ec949a7e" providerId="ADAL" clId="{CF572E4F-ADFA-4530-9FCD-7F5F5CEC6AC1}" dt="2026-06-02T19:32:03.546" v="1824" actId="20577"/>
          <ac:spMkLst>
            <pc:docMk/>
            <pc:sldMk cId="1585505221" sldId="312"/>
            <ac:spMk id="14" creationId="{644FB0A4-0C6C-74FF-68DB-9F37073E5486}"/>
          </ac:spMkLst>
        </pc:spChg>
        <pc:graphicFrameChg chg="mod">
          <ac:chgData name="Rebecca Storie" userId="ce4108dd-77f9-49a5-94f9-2303ec949a7e" providerId="ADAL" clId="{CF572E4F-ADFA-4530-9FCD-7F5F5CEC6AC1}" dt="2026-06-02T19:31:53.650" v="1818"/>
          <ac:graphicFrameMkLst>
            <pc:docMk/>
            <pc:sldMk cId="1585505221" sldId="312"/>
            <ac:graphicFrameMk id="2" creationId="{C0C5375D-4B9C-7677-2178-C104BAB46E5F}"/>
          </ac:graphicFrameMkLst>
        </pc:graphicFrameChg>
      </pc:sldChg>
    </pc:docChg>
  </pc:docChgLst>
  <pc:docChgLst>
    <pc:chgData name="Rebecca Storie" userId="ce4108dd-77f9-49a5-94f9-2303ec949a7e" providerId="ADAL" clId="{042E2709-1D28-4BE9-81E9-BD14945F753B}"/>
    <pc:docChg chg="custSel modSld">
      <pc:chgData name="Rebecca Storie" userId="ce4108dd-77f9-49a5-94f9-2303ec949a7e" providerId="ADAL" clId="{042E2709-1D28-4BE9-81E9-BD14945F753B}" dt="2026-06-15T14:59:21.458" v="57" actId="20577"/>
      <pc:docMkLst>
        <pc:docMk/>
      </pc:docMkLst>
      <pc:sldChg chg="modSp mod">
        <pc:chgData name="Rebecca Storie" userId="ce4108dd-77f9-49a5-94f9-2303ec949a7e" providerId="ADAL" clId="{042E2709-1D28-4BE9-81E9-BD14945F753B}" dt="2026-06-15T14:59:21.458" v="57" actId="20577"/>
        <pc:sldMkLst>
          <pc:docMk/>
          <pc:sldMk cId="1263699318" sldId="307"/>
        </pc:sldMkLst>
        <pc:graphicFrameChg chg="modGraphic">
          <ac:chgData name="Rebecca Storie" userId="ce4108dd-77f9-49a5-94f9-2303ec949a7e" providerId="ADAL" clId="{042E2709-1D28-4BE9-81E9-BD14945F753B}" dt="2026-06-15T14:59:21.458" v="57" actId="20577"/>
          <ac:graphicFrameMkLst>
            <pc:docMk/>
            <pc:sldMk cId="1263699318" sldId="307"/>
            <ac:graphicFrameMk id="5" creationId="{202DFD51-5BBE-3CA0-67A7-5C16FB579F6C}"/>
          </ac:graphicFrameMkLst>
        </pc:graphicFrameChg>
      </pc:sldChg>
      <pc:sldChg chg="modSp mod modCm">
        <pc:chgData name="Rebecca Storie" userId="ce4108dd-77f9-49a5-94f9-2303ec949a7e" providerId="ADAL" clId="{042E2709-1D28-4BE9-81E9-BD14945F753B}" dt="2026-06-09T16:59:16.573" v="40" actId="1036"/>
        <pc:sldMkLst>
          <pc:docMk/>
          <pc:sldMk cId="2099875666" sldId="309"/>
        </pc:sldMkLst>
        <pc:spChg chg="mod">
          <ac:chgData name="Rebecca Storie" userId="ce4108dd-77f9-49a5-94f9-2303ec949a7e" providerId="ADAL" clId="{042E2709-1D28-4BE9-81E9-BD14945F753B}" dt="2026-06-09T16:59:16.573" v="40" actId="1036"/>
          <ac:spMkLst>
            <pc:docMk/>
            <pc:sldMk cId="2099875666" sldId="309"/>
            <ac:spMk id="3" creationId="{2313966B-BDE0-9A7D-6F8B-6112189C0E25}"/>
          </ac:spMkLst>
        </pc:spChg>
        <pc:picChg chg="mod modCrop">
          <ac:chgData name="Rebecca Storie" userId="ce4108dd-77f9-49a5-94f9-2303ec949a7e" providerId="ADAL" clId="{042E2709-1D28-4BE9-81E9-BD14945F753B}" dt="2026-06-09T16:59:05.694" v="14" actId="732"/>
          <ac:picMkLst>
            <pc:docMk/>
            <pc:sldMk cId="2099875666" sldId="309"/>
            <ac:picMk id="4" creationId="{98046920-41AA-3254-AF75-4B783E92CE7D}"/>
          </ac:picMkLst>
        </pc:picChg>
        <pc:extLst>
          <p:ext xmlns:p="http://schemas.openxmlformats.org/presentationml/2006/main" uri="{D6D511B9-2390-475A-947B-AFAB55BFBCF1}">
            <pc226:cmChg xmlns:pc226="http://schemas.microsoft.com/office/powerpoint/2022/06/main/command" chg="mod">
              <pc226:chgData name="Rebecca Storie" userId="ce4108dd-77f9-49a5-94f9-2303ec949a7e" providerId="ADAL" clId="{042E2709-1D28-4BE9-81E9-BD14945F753B}" dt="2026-06-09T16:58:46.323" v="12" actId="6549"/>
              <pc2:cmMkLst xmlns:pc2="http://schemas.microsoft.com/office/powerpoint/2019/9/main/command">
                <pc:docMk/>
                <pc:sldMk cId="2099875666" sldId="309"/>
                <pc2:cmMk id="{9EBF9B27-158D-4B13-94AE-4417458DA7B6}"/>
              </pc2:cmMkLst>
            </pc226:cmChg>
            <pc226:cmChg xmlns:pc226="http://schemas.microsoft.com/office/powerpoint/2022/06/main/command" chg="mod">
              <pc226:chgData name="Rebecca Storie" userId="ce4108dd-77f9-49a5-94f9-2303ec949a7e" providerId="ADAL" clId="{042E2709-1D28-4BE9-81E9-BD14945F753B}" dt="2026-06-09T16:58:46.323" v="12" actId="6549"/>
              <pc2:cmMkLst xmlns:pc2="http://schemas.microsoft.com/office/powerpoint/2019/9/main/command">
                <pc:docMk/>
                <pc:sldMk cId="2099875666" sldId="309"/>
                <pc2:cmMk id="{721B2D59-A3B4-4E14-9BEF-CE524BA72BD6}"/>
              </pc2:cmMkLst>
            </pc226:cmChg>
          </p:ext>
        </pc:ext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https://rmofwb.sharepoint.com/sites/CSRAllDepartment/Shared%20Documents/General/Communications%20and%20Engagement%20Campaigns/2025/Public%20Works/OHV%20Pilot%20Project%20Final%20Stage/Public%20engagement/Final%20reports/2026%20Abasand%20OHV%20Pilot%20Project%20WWHR_BarClustered%201.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https://rmofwb.sharepoint.com/sites/CSRAllDepartment/Shared%20Documents/General/Communications%20and%20Engagement%20Campaigns/2025/Public%20Works/OHV%20Pilot%20Project%20Final%20Stage/Public%20engagement/Final%20reports/2026%20Abasand%20OHV%20Pilot%20Project%20WWHR_BarClustered%202.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oleObject" Target="https://rmofwb.sharepoint.com/sites/CSRAllDepartment/Shared%20Documents/General/Communications%20and%20Engagement%20Campaigns/2025/Public%20Works/OHV%20Pilot%20Project%20Final%20Stage/Public%20engagement/Final%20reports/2026%20Abasand%20OHV%20Pilot%20Project%20WWHR_BarClustered%203.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2</c:v>
                </c:pt>
              </c:strCache>
            </c:strRef>
          </c:tx>
          <c:spPr>
            <a:solidFill>
              <a:schemeClr val="accent1"/>
            </a:solidFill>
            <a:ln>
              <a:noFill/>
            </a:ln>
            <a:effectLst/>
          </c:spPr>
          <c:invertIfNegative val="0"/>
          <c:dPt>
            <c:idx val="1"/>
            <c:invertIfNegative val="0"/>
            <c:bubble3D val="0"/>
            <c:spPr>
              <a:solidFill>
                <a:schemeClr val="accent6"/>
              </a:solidFill>
              <a:ln>
                <a:noFill/>
              </a:ln>
              <a:effectLst/>
            </c:spPr>
            <c:extLst>
              <c:ext xmlns:c16="http://schemas.microsoft.com/office/drawing/2014/chart" uri="{C3380CC4-5D6E-409C-BE32-E72D297353CC}">
                <c16:uniqueId val="{00000005-B132-487C-BCAF-0B269C1E1BB9}"/>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4-B132-487C-BCAF-0B269C1E1BB9}"/>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3-B132-487C-BCAF-0B269C1E1BB9}"/>
              </c:ext>
            </c:extLst>
          </c:dPt>
          <c:cat>
            <c:strRef>
              <c:f>Sheet1!$A$3:$A$8</c:f>
              <c:strCache>
                <c:ptCount val="6"/>
                <c:pt idx="0">
                  <c:v>Erosion</c:v>
                </c:pt>
                <c:pt idx="1">
                  <c:v>I am not experiencing any drainage issues</c:v>
                </c:pt>
                <c:pt idx="2">
                  <c:v>Flooding near structures (home, garage, septic etc)</c:v>
                </c:pt>
                <c:pt idx="3">
                  <c:v>Other</c:v>
                </c:pt>
                <c:pt idx="4">
                  <c:v>Water not draining from easement</c:v>
                </c:pt>
                <c:pt idx="5">
                  <c:v>Standing water</c:v>
                </c:pt>
              </c:strCache>
            </c:strRef>
          </c:cat>
          <c:val>
            <c:numRef>
              <c:f>Sheet1!$B$3:$B$8</c:f>
              <c:numCache>
                <c:formatCode>General</c:formatCode>
                <c:ptCount val="6"/>
                <c:pt idx="0">
                  <c:v>4</c:v>
                </c:pt>
                <c:pt idx="1">
                  <c:v>13</c:v>
                </c:pt>
                <c:pt idx="2">
                  <c:v>18</c:v>
                </c:pt>
                <c:pt idx="3">
                  <c:v>25</c:v>
                </c:pt>
                <c:pt idx="4">
                  <c:v>41</c:v>
                </c:pt>
                <c:pt idx="5">
                  <c:v>55</c:v>
                </c:pt>
              </c:numCache>
            </c:numRef>
          </c:val>
          <c:extLst>
            <c:ext xmlns:c16="http://schemas.microsoft.com/office/drawing/2014/chart" uri="{C3380CC4-5D6E-409C-BE32-E72D297353CC}">
              <c16:uniqueId val="{00000000-B132-487C-BCAF-0B269C1E1BB9}"/>
            </c:ext>
          </c:extLst>
        </c:ser>
        <c:dLbls>
          <c:showLegendKey val="0"/>
          <c:showVal val="0"/>
          <c:showCatName val="0"/>
          <c:showSerName val="0"/>
          <c:showPercent val="0"/>
          <c:showBubbleSize val="0"/>
        </c:dLbls>
        <c:gapWidth val="182"/>
        <c:axId val="964106656"/>
        <c:axId val="964108096"/>
      </c:barChart>
      <c:catAx>
        <c:axId val="9641066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64108096"/>
        <c:crosses val="autoZero"/>
        <c:auto val="1"/>
        <c:lblAlgn val="ctr"/>
        <c:lblOffset val="100"/>
        <c:noMultiLvlLbl val="0"/>
      </c:catAx>
      <c:valAx>
        <c:axId val="9641080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641066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557541723691"/>
          <c:y val="2.4251219721779314E-2"/>
          <c:w val="0.78539958283986222"/>
          <c:h val="0.89735432559649408"/>
        </c:manualLayout>
      </c:layout>
      <c:barChart>
        <c:barDir val="bar"/>
        <c:grouping val="clustered"/>
        <c:varyColors val="0"/>
        <c:ser>
          <c:idx val="0"/>
          <c:order val="0"/>
          <c:tx>
            <c:strRef>
              <c:f>Sheet1!$B$1</c:f>
              <c:strCache>
                <c:ptCount val="1"/>
                <c:pt idx="0">
                  <c:v>Series 2</c:v>
                </c:pt>
              </c:strCache>
            </c:strRef>
          </c:tx>
          <c:spPr>
            <a:solidFill>
              <a:schemeClr val="accent6"/>
            </a:solidFill>
            <a:ln>
              <a:noFill/>
            </a:ln>
            <a:effectLst/>
          </c:spPr>
          <c:invertIfNegative val="0"/>
          <c:dPt>
            <c:idx val="0"/>
            <c:invertIfNegative val="0"/>
            <c:bubble3D val="0"/>
            <c:spPr>
              <a:solidFill>
                <a:srgbClr val="0C457A"/>
              </a:solidFill>
              <a:ln>
                <a:noFill/>
              </a:ln>
              <a:effectLst/>
            </c:spPr>
            <c:extLst>
              <c:ext xmlns:c16="http://schemas.microsoft.com/office/drawing/2014/chart" uri="{C3380CC4-5D6E-409C-BE32-E72D297353CC}">
                <c16:uniqueId val="{00000003-3C0E-4905-A098-2A9BC309B15C}"/>
              </c:ext>
            </c:extLst>
          </c:dPt>
          <c:dPt>
            <c:idx val="2"/>
            <c:invertIfNegative val="0"/>
            <c:bubble3D val="0"/>
            <c:spPr>
              <a:solidFill>
                <a:srgbClr val="0C457A"/>
              </a:solidFill>
              <a:ln>
                <a:noFill/>
              </a:ln>
              <a:effectLst/>
            </c:spPr>
            <c:extLst>
              <c:ext xmlns:c16="http://schemas.microsoft.com/office/drawing/2014/chart" uri="{C3380CC4-5D6E-409C-BE32-E72D297353CC}">
                <c16:uniqueId val="{00000002-3C0E-4905-A098-2A9BC309B15C}"/>
              </c:ext>
            </c:extLst>
          </c:dPt>
          <c:dPt>
            <c:idx val="4"/>
            <c:invertIfNegative val="0"/>
            <c:bubble3D val="0"/>
            <c:spPr>
              <a:solidFill>
                <a:srgbClr val="0C457A"/>
              </a:solidFill>
              <a:ln>
                <a:noFill/>
              </a:ln>
              <a:effectLst/>
            </c:spPr>
            <c:extLst>
              <c:ext xmlns:c16="http://schemas.microsoft.com/office/drawing/2014/chart" uri="{C3380CC4-5D6E-409C-BE32-E72D297353CC}">
                <c16:uniqueId val="{00000001-3C0E-4905-A098-2A9BC309B15C}"/>
              </c:ext>
            </c:extLst>
          </c:dPt>
          <c:cat>
            <c:strRef>
              <c:f>Sheet1!$A$2:$A$8</c:f>
              <c:strCache>
                <c:ptCount val="6"/>
                <c:pt idx="0">
                  <c:v>Other</c:v>
                </c:pt>
                <c:pt idx="1">
                  <c:v>Neighboring property</c:v>
                </c:pt>
                <c:pt idx="2">
                  <c:v>Along property line (easement)</c:v>
                </c:pt>
                <c:pt idx="3">
                  <c:v>Backyard</c:v>
                </c:pt>
                <c:pt idx="4">
                  <c:v>Culvert</c:v>
                </c:pt>
                <c:pt idx="5">
                  <c:v>Front yard or ditch</c:v>
                </c:pt>
              </c:strCache>
            </c:strRef>
          </c:cat>
          <c:val>
            <c:numRef>
              <c:f>Sheet1!$B$2:$B$8</c:f>
              <c:numCache>
                <c:formatCode>General</c:formatCode>
                <c:ptCount val="7"/>
                <c:pt idx="0">
                  <c:v>15</c:v>
                </c:pt>
                <c:pt idx="1">
                  <c:v>17</c:v>
                </c:pt>
                <c:pt idx="2">
                  <c:v>27</c:v>
                </c:pt>
                <c:pt idx="3">
                  <c:v>28</c:v>
                </c:pt>
                <c:pt idx="4">
                  <c:v>28</c:v>
                </c:pt>
                <c:pt idx="5">
                  <c:v>54</c:v>
                </c:pt>
              </c:numCache>
            </c:numRef>
          </c:val>
          <c:extLst>
            <c:ext xmlns:c16="http://schemas.microsoft.com/office/drawing/2014/chart" uri="{C3380CC4-5D6E-409C-BE32-E72D297353CC}">
              <c16:uniqueId val="{00000000-F12B-4C03-B01E-97A3EA0AFDEA}"/>
            </c:ext>
          </c:extLst>
        </c:ser>
        <c:dLbls>
          <c:showLegendKey val="0"/>
          <c:showVal val="0"/>
          <c:showCatName val="0"/>
          <c:showSerName val="0"/>
          <c:showPercent val="0"/>
          <c:showBubbleSize val="0"/>
        </c:dLbls>
        <c:gapWidth val="182"/>
        <c:axId val="997129327"/>
        <c:axId val="997125967"/>
      </c:barChart>
      <c:catAx>
        <c:axId val="99712932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97125967"/>
        <c:crosses val="autoZero"/>
        <c:auto val="1"/>
        <c:lblAlgn val="ctr"/>
        <c:lblOffset val="100"/>
        <c:noMultiLvlLbl val="0"/>
      </c:catAx>
      <c:valAx>
        <c:axId val="99712596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9712932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2</c:v>
                </c:pt>
              </c:strCache>
            </c:strRef>
          </c:tx>
          <c:spPr>
            <a:solidFill>
              <a:schemeClr val="accent1"/>
            </a:solidFill>
            <a:ln>
              <a:noFill/>
            </a:ln>
            <a:effectLst/>
          </c:spPr>
          <c:invertIfNegative val="0"/>
          <c:dPt>
            <c:idx val="1"/>
            <c:invertIfNegative val="0"/>
            <c:bubble3D val="0"/>
            <c:spPr>
              <a:solidFill>
                <a:srgbClr val="007472"/>
              </a:solidFill>
              <a:ln>
                <a:noFill/>
              </a:ln>
              <a:effectLst/>
            </c:spPr>
            <c:extLst>
              <c:ext xmlns:c16="http://schemas.microsoft.com/office/drawing/2014/chart" uri="{C3380CC4-5D6E-409C-BE32-E72D297353CC}">
                <c16:uniqueId val="{00000002-439C-49B7-9149-C1807A1C6F32}"/>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1-439C-49B7-9149-C1807A1C6F32}"/>
              </c:ext>
            </c:extLst>
          </c:dPt>
          <c:cat>
            <c:strRef>
              <c:f>Sheet1!$A$2:$A$6</c:f>
              <c:strCache>
                <c:ptCount val="5"/>
                <c:pt idx="0">
                  <c:v>Almost never</c:v>
                </c:pt>
                <c:pt idx="1">
                  <c:v>Other</c:v>
                </c:pt>
                <c:pt idx="2">
                  <c:v>Year-round</c:v>
                </c:pt>
                <c:pt idx="3">
                  <c:v>During heavy rain events</c:v>
                </c:pt>
                <c:pt idx="4">
                  <c:v>During Spring melt</c:v>
                </c:pt>
              </c:strCache>
            </c:strRef>
          </c:cat>
          <c:val>
            <c:numRef>
              <c:f>Sheet1!$B$2:$B$6</c:f>
              <c:numCache>
                <c:formatCode>General</c:formatCode>
                <c:ptCount val="5"/>
                <c:pt idx="0">
                  <c:v>5</c:v>
                </c:pt>
                <c:pt idx="1">
                  <c:v>13</c:v>
                </c:pt>
                <c:pt idx="2">
                  <c:v>21</c:v>
                </c:pt>
                <c:pt idx="3">
                  <c:v>48</c:v>
                </c:pt>
                <c:pt idx="4">
                  <c:v>69</c:v>
                </c:pt>
              </c:numCache>
            </c:numRef>
          </c:val>
          <c:extLst>
            <c:ext xmlns:c16="http://schemas.microsoft.com/office/drawing/2014/chart" uri="{C3380CC4-5D6E-409C-BE32-E72D297353CC}">
              <c16:uniqueId val="{00000000-453B-4B95-BAA9-D93B633AD6BF}"/>
            </c:ext>
          </c:extLst>
        </c:ser>
        <c:dLbls>
          <c:showLegendKey val="0"/>
          <c:showVal val="0"/>
          <c:showCatName val="0"/>
          <c:showSerName val="0"/>
          <c:showPercent val="0"/>
          <c:showBubbleSize val="0"/>
        </c:dLbls>
        <c:gapWidth val="182"/>
        <c:axId val="997128847"/>
        <c:axId val="997123567"/>
      </c:barChart>
      <c:catAx>
        <c:axId val="99712884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97123567"/>
        <c:crosses val="autoZero"/>
        <c:auto val="1"/>
        <c:lblAlgn val="ctr"/>
        <c:lblOffset val="100"/>
        <c:noMultiLvlLbl val="0"/>
      </c:catAx>
      <c:valAx>
        <c:axId val="99712356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9712884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28983668956886"/>
          <c:y val="0"/>
          <c:w val="0.7619520044321636"/>
          <c:h val="0.94991472941001753"/>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1"/>
            <c:invertIfNegative val="0"/>
            <c:bubble3D val="0"/>
            <c:spPr>
              <a:solidFill>
                <a:schemeClr val="accent6"/>
              </a:solidFill>
              <a:ln>
                <a:noFill/>
              </a:ln>
              <a:effectLst/>
            </c:spPr>
            <c:extLst>
              <c:ext xmlns:c16="http://schemas.microsoft.com/office/drawing/2014/chart" uri="{C3380CC4-5D6E-409C-BE32-E72D297353CC}">
                <c16:uniqueId val="{00000002-F265-4FAE-8605-33F0E41ABCE2}"/>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1-F265-4FAE-8605-33F0E41ABCE2}"/>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0-F265-4FAE-8605-33F0E41ABCE2}"/>
              </c:ext>
            </c:extLst>
          </c:dPt>
          <c:cat>
            <c:strRef>
              <c:f>Sheet1!$A$2:$A$9</c:f>
              <c:strCache>
                <c:ptCount val="6"/>
                <c:pt idx="0">
                  <c:v>Fences</c:v>
                </c:pt>
                <c:pt idx="1">
                  <c:v>Sheds or other structures</c:v>
                </c:pt>
                <c:pt idx="2">
                  <c:v>Landscaping (berms, gardens etc)</c:v>
                </c:pt>
                <c:pt idx="3">
                  <c:v>Other</c:v>
                </c:pt>
                <c:pt idx="4">
                  <c:v>Driveways or walkways</c:v>
                </c:pt>
                <c:pt idx="5">
                  <c:v>Trees/shrubs</c:v>
                </c:pt>
              </c:strCache>
            </c:strRef>
          </c:cat>
          <c:val>
            <c:numRef>
              <c:f>Sheet1!$B$2:$B$9</c:f>
              <c:numCache>
                <c:formatCode>General</c:formatCode>
                <c:ptCount val="8"/>
                <c:pt idx="0">
                  <c:v>6</c:v>
                </c:pt>
                <c:pt idx="1">
                  <c:v>10</c:v>
                </c:pt>
                <c:pt idx="2">
                  <c:v>10</c:v>
                </c:pt>
                <c:pt idx="3">
                  <c:v>25</c:v>
                </c:pt>
                <c:pt idx="4">
                  <c:v>36</c:v>
                </c:pt>
                <c:pt idx="5">
                  <c:v>49</c:v>
                </c:pt>
              </c:numCache>
            </c:numRef>
          </c:val>
          <c:extLst>
            <c:ext xmlns:c16="http://schemas.microsoft.com/office/drawing/2014/chart" uri="{C3380CC4-5D6E-409C-BE32-E72D297353CC}">
              <c16:uniqueId val="{00000000-B04F-4177-85E1-EFF9C8E980B6}"/>
            </c:ext>
          </c:extLst>
        </c:ser>
        <c:dLbls>
          <c:showLegendKey val="0"/>
          <c:showVal val="0"/>
          <c:showCatName val="0"/>
          <c:showSerName val="0"/>
          <c:showPercent val="0"/>
          <c:showBubbleSize val="0"/>
        </c:dLbls>
        <c:gapWidth val="182"/>
        <c:axId val="1983345471"/>
        <c:axId val="1988485311"/>
      </c:barChart>
      <c:catAx>
        <c:axId val="19833454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88485311"/>
        <c:crosses val="autoZero"/>
        <c:auto val="1"/>
        <c:lblAlgn val="ctr"/>
        <c:lblOffset val="100"/>
        <c:noMultiLvlLbl val="0"/>
      </c:catAx>
      <c:valAx>
        <c:axId val="198848531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8334547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2C_F0D76052.xml><?xml version="1.0" encoding="utf-8"?>
<p188:cmLst xmlns:a="http://schemas.openxmlformats.org/drawingml/2006/main" xmlns:r="http://schemas.openxmlformats.org/officeDocument/2006/relationships" xmlns:p188="http://schemas.microsoft.com/office/powerpoint/2018/8/main">
  <p188:cm id="{4930962C-85D7-4ADB-B914-A24D1F027B07}" authorId="{5994AD15-4302-9FAC-DD40-EF107C919D6B}" status="resolved" created="2026-06-03T20:34:47.401" complete="100000">
    <pc:sldMkLst xmlns:pc="http://schemas.microsoft.com/office/powerpoint/2013/main/command">
      <pc:docMk/>
      <pc:sldMk cId="4040646738" sldId="300"/>
    </pc:sldMkLst>
    <p188:txBody>
      <a:bodyPr/>
      <a:lstStyle/>
      <a:p>
        <a:r>
          <a:rPr lang="en-US"/>
          <a:t>Same :)</a:t>
        </a:r>
      </a:p>
    </p188:txBody>
  </p188:cm>
</p188:cmLst>
</file>

<file path=ppt/comments/modernComment_126_69709494.xml><?xml version="1.0" encoding="utf-8"?>
<p188:cmLst xmlns:a="http://schemas.openxmlformats.org/drawingml/2006/main" xmlns:r="http://schemas.openxmlformats.org/officeDocument/2006/relationships" xmlns:p188="http://schemas.microsoft.com/office/powerpoint/2018/8/main">
  <p188:cm id="{410AAAB2-30A6-4B9F-98F5-E0813228E069}" authorId="{5994AD15-4302-9FAC-DD40-EF107C919D6B}" status="resolved" created="2026-06-03T20:34:14.854" complete="100000">
    <pc:sldMkLst xmlns:pc="http://schemas.microsoft.com/office/powerpoint/2013/main/command">
      <pc:docMk/>
      <pc:sldMk cId="1768985748" sldId="294"/>
    </pc:sldMkLst>
    <p188:txBody>
      <a:bodyPr/>
      <a:lstStyle/>
      <a:p>
        <a:r>
          <a:rPr lang="en-US"/>
          <a:t>When we have "Other" as an option we usual provide examples of what people said.  Theme them, list them, "Examples of responses" However you can show what people said that selected this.</a:t>
        </a:r>
      </a:p>
    </p188:txBody>
  </p188:cm>
</p188:cmLst>
</file>

<file path=ppt/comments/modernComment_127_20E9B779.xml><?xml version="1.0" encoding="utf-8"?>
<p188:cmLst xmlns:a="http://schemas.openxmlformats.org/drawingml/2006/main" xmlns:r="http://schemas.openxmlformats.org/officeDocument/2006/relationships" xmlns:p188="http://schemas.microsoft.com/office/powerpoint/2018/8/main">
  <p188:cm id="{26C2BE0C-5051-4A2F-972B-F577BC8A28EC}" authorId="{5994AD15-4302-9FAC-DD40-EF107C919D6B}" status="resolved" created="2026-06-03T20:34:36.870" complete="100000">
    <ac:deMkLst xmlns:ac="http://schemas.microsoft.com/office/drawing/2013/main/command">
      <pc:docMk xmlns:pc="http://schemas.microsoft.com/office/powerpoint/2013/main/command"/>
      <pc:sldMk xmlns:pc="http://schemas.microsoft.com/office/powerpoint/2013/main/command" cId="552187769" sldId="295"/>
      <ac:graphicFrameMk id="2" creationId="{14EC6828-4D35-571B-6004-22890954A0B2}"/>
    </ac:deMkLst>
    <p188:txBody>
      <a:bodyPr/>
      <a:lstStyle/>
      <a:p>
        <a:r>
          <a:rPr lang="en-US"/>
          <a:t>Same comment as above slides</a:t>
        </a:r>
      </a:p>
    </p188:txBody>
  </p188:cm>
</p188:cmLst>
</file>

<file path=ppt/comments/modernComment_138_5E80E3C5.xml><?xml version="1.0" encoding="utf-8"?>
<p188:cmLst xmlns:a="http://schemas.openxmlformats.org/drawingml/2006/main" xmlns:r="http://schemas.openxmlformats.org/officeDocument/2006/relationships" xmlns:p188="http://schemas.microsoft.com/office/powerpoint/2018/8/main">
  <p188:cm id="{EF03248D-8794-406F-8837-C9428874FF46}" authorId="{5994AD15-4302-9FAC-DD40-EF107C919D6B}" status="resolved" created="2026-06-03T20:35:01.401" complete="100000">
    <ac:deMkLst xmlns:ac="http://schemas.microsoft.com/office/drawing/2013/main/command">
      <pc:docMk xmlns:pc="http://schemas.microsoft.com/office/powerpoint/2013/main/command"/>
      <pc:sldMk xmlns:pc="http://schemas.microsoft.com/office/powerpoint/2013/main/command" cId="1585505221" sldId="312"/>
      <ac:graphicFrameMk id="2" creationId="{C0C5375D-4B9C-7677-2178-C104BAB46E5F}"/>
    </ac:deMkLst>
    <p188:txBody>
      <a:bodyPr/>
      <a:lstStyle/>
      <a:p>
        <a:r>
          <a:rPr lang="en-US"/>
          <a:t>Same :)</a:t>
        </a:r>
      </a:p>
    </p188:txBody>
  </p188:cm>
</p188:cmLst>
</file>

<file path=ppt/drawings/drawing1.xml><?xml version="1.0" encoding="utf-8"?>
<c:userShapes xmlns:c="http://schemas.openxmlformats.org/drawingml/2006/chart">
  <cdr:relSizeAnchor xmlns:cdr="http://schemas.openxmlformats.org/drawingml/2006/chartDrawing">
    <cdr:from>
      <cdr:x>0.3784</cdr:x>
      <cdr:y>0.81958</cdr:y>
    </cdr:from>
    <cdr:to>
      <cdr:x>0.46694</cdr:x>
      <cdr:y>0.87718</cdr:y>
    </cdr:to>
    <cdr:sp macro="" textlink="">
      <cdr:nvSpPr>
        <cdr:cNvPr id="3" name="TextBox 33">
          <a:extLst xmlns:a="http://schemas.openxmlformats.org/drawingml/2006/main">
            <a:ext uri="{FF2B5EF4-FFF2-40B4-BE49-F238E27FC236}">
              <a16:creationId xmlns:a16="http://schemas.microsoft.com/office/drawing/2014/main" id="{29265E68-8AFD-D5B1-894E-A99998B4DA35}"/>
            </a:ext>
          </a:extLst>
        </cdr:cNvPr>
        <cdr:cNvSpPr txBox="1"/>
      </cdr:nvSpPr>
      <cdr:spPr>
        <a:xfrm xmlns:a="http://schemas.openxmlformats.org/drawingml/2006/main">
          <a:off x="4141377" y="3941497"/>
          <a:ext cx="969058"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dirty="0"/>
            <a:t>4.21%</a:t>
          </a:r>
        </a:p>
      </cdr:txBody>
    </cdr:sp>
  </cdr:relSizeAnchor>
</c:userShapes>
</file>

<file path=ppt/drawings/drawing2.xml><?xml version="1.0" encoding="utf-8"?>
<c:userShapes xmlns:c="http://schemas.openxmlformats.org/drawingml/2006/chart">
  <cdr:relSizeAnchor xmlns:cdr="http://schemas.openxmlformats.org/drawingml/2006/chartDrawing">
    <cdr:from>
      <cdr:x>0.41812</cdr:x>
      <cdr:y>0.70967</cdr:y>
    </cdr:from>
    <cdr:to>
      <cdr:x>0.48814</cdr:x>
      <cdr:y>0.76844</cdr:y>
    </cdr:to>
    <cdr:sp macro="" textlink="">
      <cdr:nvSpPr>
        <cdr:cNvPr id="2" name="TextBox 10">
          <a:extLst xmlns:a="http://schemas.openxmlformats.org/drawingml/2006/main">
            <a:ext uri="{FF2B5EF4-FFF2-40B4-BE49-F238E27FC236}">
              <a16:creationId xmlns:a16="http://schemas.microsoft.com/office/drawing/2014/main" id="{643B44C8-E52F-2EC2-AA95-8DE5A3740BC3}"/>
            </a:ext>
          </a:extLst>
        </cdr:cNvPr>
        <cdr:cNvSpPr txBox="1"/>
      </cdr:nvSpPr>
      <cdr:spPr>
        <a:xfrm xmlns:a="http://schemas.openxmlformats.org/drawingml/2006/main">
          <a:off x="4901615" y="3344778"/>
          <a:ext cx="820930"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dirty="0"/>
            <a:t>17.89%</a:t>
          </a:r>
        </a:p>
      </cdr:txBody>
    </cdr:sp>
  </cdr:relSizeAnchor>
  <cdr:relSizeAnchor xmlns:cdr="http://schemas.openxmlformats.org/drawingml/2006/chartDrawing">
    <cdr:from>
      <cdr:x>0.39172</cdr:x>
      <cdr:y>0.83215</cdr:y>
    </cdr:from>
    <cdr:to>
      <cdr:x>0.46175</cdr:x>
      <cdr:y>0.89092</cdr:y>
    </cdr:to>
    <cdr:sp macro="" textlink="">
      <cdr:nvSpPr>
        <cdr:cNvPr id="3" name="TextBox 10">
          <a:extLst xmlns:a="http://schemas.openxmlformats.org/drawingml/2006/main">
            <a:ext uri="{FF2B5EF4-FFF2-40B4-BE49-F238E27FC236}">
              <a16:creationId xmlns:a16="http://schemas.microsoft.com/office/drawing/2014/main" id="{CB45D99F-CF38-6917-609A-87038F6EFD0F}"/>
            </a:ext>
          </a:extLst>
        </cdr:cNvPr>
        <cdr:cNvSpPr txBox="1"/>
      </cdr:nvSpPr>
      <cdr:spPr>
        <a:xfrm xmlns:a="http://schemas.openxmlformats.org/drawingml/2006/main">
          <a:off x="4592197" y="3922051"/>
          <a:ext cx="820930"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dirty="0"/>
            <a:t>15.79%</a:t>
          </a:r>
        </a:p>
      </cdr:txBody>
    </cdr:sp>
  </cdr:relSizeAnchor>
  <cdr:relSizeAnchor xmlns:cdr="http://schemas.openxmlformats.org/drawingml/2006/chartDrawing">
    <cdr:from>
      <cdr:x>0.71562</cdr:x>
      <cdr:y>0.54274</cdr:y>
    </cdr:from>
    <cdr:to>
      <cdr:x>0.98862</cdr:x>
      <cdr:y>0.85619</cdr:y>
    </cdr:to>
    <cdr:sp macro="" textlink="">
      <cdr:nvSpPr>
        <cdr:cNvPr id="4" name="TextBox 34">
          <a:extLst xmlns:a="http://schemas.openxmlformats.org/drawingml/2006/main">
            <a:ext uri="{FF2B5EF4-FFF2-40B4-BE49-F238E27FC236}">
              <a16:creationId xmlns:a16="http://schemas.microsoft.com/office/drawing/2014/main" id="{673FA719-DDCE-18F4-EF77-DF2BA0C8F704}"/>
            </a:ext>
          </a:extLst>
        </cdr:cNvPr>
        <cdr:cNvSpPr txBox="1"/>
      </cdr:nvSpPr>
      <cdr:spPr>
        <a:xfrm xmlns:a="http://schemas.openxmlformats.org/drawingml/2006/main">
          <a:off x="8389268" y="2558023"/>
          <a:ext cx="3200399" cy="1477328"/>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b="1" dirty="0"/>
            <a:t>Other</a:t>
          </a:r>
          <a:r>
            <a:rPr lang="en-US" dirty="0"/>
            <a:t>: Mostly used to cite “no issues” but also some specific locations on properties or challenges with </a:t>
          </a:r>
          <a:r>
            <a:rPr lang="en-US" dirty="0" err="1"/>
            <a:t>neighbouring</a:t>
          </a:r>
          <a:r>
            <a:rPr lang="en-US" dirty="0"/>
            <a:t> lots</a:t>
          </a:r>
        </a:p>
      </cdr:txBody>
    </cdr:sp>
  </cdr:relSizeAnchor>
</c:userShapes>
</file>

<file path=ppt/drawings/drawing3.xml><?xml version="1.0" encoding="utf-8"?>
<c:userShapes xmlns:c="http://schemas.openxmlformats.org/drawingml/2006/chart">
  <cdr:relSizeAnchor xmlns:cdr="http://schemas.openxmlformats.org/drawingml/2006/chartDrawing">
    <cdr:from>
      <cdr:x>0.71995</cdr:x>
      <cdr:y>0.53683</cdr:y>
    </cdr:from>
    <cdr:to>
      <cdr:x>0.99295</cdr:x>
      <cdr:y>0.84082</cdr:y>
    </cdr:to>
    <cdr:sp macro="" textlink="">
      <cdr:nvSpPr>
        <cdr:cNvPr id="2" name="TextBox 34">
          <a:extLst xmlns:a="http://schemas.openxmlformats.org/drawingml/2006/main">
            <a:ext uri="{FF2B5EF4-FFF2-40B4-BE49-F238E27FC236}">
              <a16:creationId xmlns:a16="http://schemas.microsoft.com/office/drawing/2014/main" id="{7C5D135B-CA65-3756-728B-350533367A83}"/>
            </a:ext>
          </a:extLst>
        </cdr:cNvPr>
        <cdr:cNvSpPr txBox="1"/>
      </cdr:nvSpPr>
      <cdr:spPr>
        <a:xfrm xmlns:a="http://schemas.openxmlformats.org/drawingml/2006/main">
          <a:off x="8440068" y="2608823"/>
          <a:ext cx="3200399" cy="1477328"/>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b="1" dirty="0"/>
            <a:t>Other</a:t>
          </a:r>
          <a:r>
            <a:rPr lang="en-US" dirty="0"/>
            <a:t>: Used to cite “no issues” but also some seasonal challenges, specifically snow and annual flushing programs</a:t>
          </a:r>
        </a:p>
      </cdr:txBody>
    </cdr:sp>
  </cdr:relSizeAnchor>
</c:userShapes>
</file>

<file path=ppt/drawings/drawing4.xml><?xml version="1.0" encoding="utf-8"?>
<c:userShapes xmlns:c="http://schemas.openxmlformats.org/drawingml/2006/chart">
  <cdr:relSizeAnchor xmlns:cdr="http://schemas.openxmlformats.org/drawingml/2006/chartDrawing">
    <cdr:from>
      <cdr:x>0.3464</cdr:x>
      <cdr:y>0.74434</cdr:y>
    </cdr:from>
    <cdr:to>
      <cdr:x>0.41654</cdr:x>
      <cdr:y>0.79379</cdr:y>
    </cdr:to>
    <cdr:sp macro="" textlink="">
      <cdr:nvSpPr>
        <cdr:cNvPr id="2" name="TextBox 13">
          <a:extLst xmlns:a="http://schemas.openxmlformats.org/drawingml/2006/main">
            <a:ext uri="{FF2B5EF4-FFF2-40B4-BE49-F238E27FC236}">
              <a16:creationId xmlns:a16="http://schemas.microsoft.com/office/drawing/2014/main" id="{644FB0A4-0C6C-74FF-68DB-9F37073E5486}"/>
            </a:ext>
          </a:extLst>
        </cdr:cNvPr>
        <cdr:cNvSpPr txBox="1"/>
      </cdr:nvSpPr>
      <cdr:spPr>
        <a:xfrm xmlns:a="http://schemas.openxmlformats.org/drawingml/2006/main">
          <a:off x="4054072" y="4169935"/>
          <a:ext cx="820930"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dirty="0"/>
            <a:t>10.53%</a:t>
          </a:r>
        </a:p>
      </cdr:txBody>
    </cdr:sp>
  </cdr:relSizeAnchor>
  <cdr:relSizeAnchor xmlns:cdr="http://schemas.openxmlformats.org/drawingml/2006/chartDrawing">
    <cdr:from>
      <cdr:x>0.29431</cdr:x>
      <cdr:y>0.86305</cdr:y>
    </cdr:from>
    <cdr:to>
      <cdr:x>0.36445</cdr:x>
      <cdr:y>0.9125</cdr:y>
    </cdr:to>
    <cdr:sp macro="" textlink="">
      <cdr:nvSpPr>
        <cdr:cNvPr id="3" name="TextBox 13">
          <a:extLst xmlns:a="http://schemas.openxmlformats.org/drawingml/2006/main">
            <a:ext uri="{FF2B5EF4-FFF2-40B4-BE49-F238E27FC236}">
              <a16:creationId xmlns:a16="http://schemas.microsoft.com/office/drawing/2014/main" id="{644FB0A4-0C6C-74FF-68DB-9F37073E5486}"/>
            </a:ext>
          </a:extLst>
        </cdr:cNvPr>
        <cdr:cNvSpPr txBox="1"/>
      </cdr:nvSpPr>
      <cdr:spPr>
        <a:xfrm xmlns:a="http://schemas.openxmlformats.org/drawingml/2006/main">
          <a:off x="3444472" y="4834953"/>
          <a:ext cx="820930"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dirty="0"/>
            <a:t>16.32%</a:t>
          </a:r>
        </a:p>
      </cdr:txBody>
    </cdr:sp>
  </cdr:relSizeAnchor>
  <cdr:relSizeAnchor xmlns:cdr="http://schemas.openxmlformats.org/drawingml/2006/chartDrawing">
    <cdr:from>
      <cdr:x>0.70464</cdr:x>
      <cdr:y>0.647</cdr:y>
    </cdr:from>
    <cdr:to>
      <cdr:x>0.97809</cdr:x>
      <cdr:y>0.96015</cdr:y>
    </cdr:to>
    <cdr:sp macro="" textlink="">
      <cdr:nvSpPr>
        <cdr:cNvPr id="4" name="TextBox 34">
          <a:extLst xmlns:a="http://schemas.openxmlformats.org/drawingml/2006/main">
            <a:ext uri="{FF2B5EF4-FFF2-40B4-BE49-F238E27FC236}">
              <a16:creationId xmlns:a16="http://schemas.microsoft.com/office/drawing/2014/main" id="{25017B00-F6C1-0B73-DACC-04066938C251}"/>
            </a:ext>
          </a:extLst>
        </cdr:cNvPr>
        <cdr:cNvSpPr txBox="1"/>
      </cdr:nvSpPr>
      <cdr:spPr>
        <a:xfrm xmlns:a="http://schemas.openxmlformats.org/drawingml/2006/main">
          <a:off x="8246747" y="3624580"/>
          <a:ext cx="3200399" cy="1754326"/>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b="1" dirty="0"/>
            <a:t>Other</a:t>
          </a:r>
          <a:r>
            <a:rPr lang="en-US" dirty="0"/>
            <a:t>: some site specific examples of challenges and broader examples including beaver dams, culverts, fire hydrants and </a:t>
          </a:r>
          <a:r>
            <a:rPr lang="en-US" dirty="0" err="1"/>
            <a:t>neighbouring</a:t>
          </a:r>
          <a:r>
            <a:rPr lang="en-US" dirty="0"/>
            <a:t> lots</a:t>
          </a:r>
        </a:p>
      </cdr:txBody>
    </cdr:sp>
  </cdr:relSizeAnchor>
</c:userShapes>
</file>

<file path=ppt/handoutMasters/_rels/handoutMaster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EE38E0-5729-4DCF-A0C5-0022462B35E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0813F6E-8C22-4AC9-917B-75126695D6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CF880B-BB7A-4635-A003-20A58B5AAB04}" type="datetimeFigureOut">
              <a:rPr lang="en-US" smtClean="0"/>
              <a:t>6/15/2026</a:t>
            </a:fld>
            <a:endParaRPr lang="en-US"/>
          </a:p>
        </p:txBody>
      </p:sp>
      <p:sp>
        <p:nvSpPr>
          <p:cNvPr id="4" name="Footer Placeholder 3">
            <a:extLst>
              <a:ext uri="{FF2B5EF4-FFF2-40B4-BE49-F238E27FC236}">
                <a16:creationId xmlns:a16="http://schemas.microsoft.com/office/drawing/2014/main" id="{F405D75D-470E-49FF-B7C6-A402472F1CF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DD2FA65-C058-44E8-82A9-3656D3E261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F93323-D662-48B7-BE42-49D74E29738D}" type="slidenum">
              <a:rPr lang="en-US" smtClean="0"/>
              <a:t>‹#›</a:t>
            </a:fld>
            <a:endParaRPr lang="en-US"/>
          </a:p>
        </p:txBody>
      </p:sp>
    </p:spTree>
    <p:extLst>
      <p:ext uri="{BB962C8B-B14F-4D97-AF65-F5344CB8AC3E}">
        <p14:creationId xmlns:p14="http://schemas.microsoft.com/office/powerpoint/2010/main" val="23997840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E89A19-3874-4001-875F-3008EC31BD52}" type="datetimeFigureOut">
              <a:rPr lang="en-US" smtClean="0"/>
              <a:t>6/15/2026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A186A1-6D0E-4855-B56F-537F57AB9730}" type="slidenum">
              <a:rPr lang="en-US" smtClean="0"/>
              <a:t>‹#›</a:t>
            </a:fld>
            <a:endParaRPr lang="en-US"/>
          </a:p>
        </p:txBody>
      </p:sp>
    </p:spTree>
    <p:extLst>
      <p:ext uri="{BB962C8B-B14F-4D97-AF65-F5344CB8AC3E}">
        <p14:creationId xmlns:p14="http://schemas.microsoft.com/office/powerpoint/2010/main" val="2500741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A186A1-6D0E-4855-B56F-537F57AB9730}" type="slidenum">
              <a:rPr lang="en-US" smtClean="0"/>
              <a:t>3</a:t>
            </a:fld>
            <a:endParaRPr lang="en-US"/>
          </a:p>
        </p:txBody>
      </p:sp>
    </p:spTree>
    <p:extLst>
      <p:ext uri="{BB962C8B-B14F-4D97-AF65-F5344CB8AC3E}">
        <p14:creationId xmlns:p14="http://schemas.microsoft.com/office/powerpoint/2010/main" val="968654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73A186A1-6D0E-4855-B56F-537F57AB9730}" type="slidenum">
              <a:rPr lang="en-US" smtClean="0"/>
              <a:t>4</a:t>
            </a:fld>
            <a:endParaRPr lang="en-US"/>
          </a:p>
        </p:txBody>
      </p:sp>
    </p:spTree>
    <p:extLst>
      <p:ext uri="{BB962C8B-B14F-4D97-AF65-F5344CB8AC3E}">
        <p14:creationId xmlns:p14="http://schemas.microsoft.com/office/powerpoint/2010/main" val="2832893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EDFBF-E43C-444D-D0B2-AF25162F61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A2041-A289-53EE-4548-889285276B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B54676-8466-171E-BD2F-30B90ACF66B7}"/>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spc="-20">
              <a:effectLst/>
              <a:latin typeface="Tenorite" panose="00000500000000000000" pitchFamily="2" charset="0"/>
              <a:ea typeface="Calibri" panose="020F0502020204030204" pitchFamily="34" charset="0"/>
              <a:cs typeface="Times New Roman (Body CS)"/>
            </a:endParaRPr>
          </a:p>
        </p:txBody>
      </p:sp>
      <p:sp>
        <p:nvSpPr>
          <p:cNvPr id="4" name="Slide Number Placeholder 3">
            <a:extLst>
              <a:ext uri="{FF2B5EF4-FFF2-40B4-BE49-F238E27FC236}">
                <a16:creationId xmlns:a16="http://schemas.microsoft.com/office/drawing/2014/main" id="{ED20D37B-4B11-A2B0-4591-41A2F12C2A0B}"/>
              </a:ext>
            </a:extLst>
          </p:cNvPr>
          <p:cNvSpPr>
            <a:spLocks noGrp="1"/>
          </p:cNvSpPr>
          <p:nvPr>
            <p:ph type="sldNum" sz="quarter" idx="5"/>
          </p:nvPr>
        </p:nvSpPr>
        <p:spPr/>
        <p:txBody>
          <a:bodyPr/>
          <a:lstStyle/>
          <a:p>
            <a:fld id="{73A186A1-6D0E-4855-B56F-537F57AB9730}" type="slidenum">
              <a:rPr lang="en-US" smtClean="0"/>
              <a:t>5</a:t>
            </a:fld>
            <a:endParaRPr lang="en-US"/>
          </a:p>
        </p:txBody>
      </p:sp>
    </p:spTree>
    <p:extLst>
      <p:ext uri="{BB962C8B-B14F-4D97-AF65-F5344CB8AC3E}">
        <p14:creationId xmlns:p14="http://schemas.microsoft.com/office/powerpoint/2010/main" val="758914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spc="-20">
              <a:effectLst/>
              <a:latin typeface="Tenorite" panose="00000500000000000000" pitchFamily="2" charset="0"/>
              <a:ea typeface="Calibri" panose="020F0502020204030204" pitchFamily="34" charset="0"/>
              <a:cs typeface="Times New Roman (Body CS)"/>
            </a:endParaRPr>
          </a:p>
        </p:txBody>
      </p:sp>
      <p:sp>
        <p:nvSpPr>
          <p:cNvPr id="4" name="Slide Number Placeholder 3"/>
          <p:cNvSpPr>
            <a:spLocks noGrp="1"/>
          </p:cNvSpPr>
          <p:nvPr>
            <p:ph type="sldNum" sz="quarter" idx="5"/>
          </p:nvPr>
        </p:nvSpPr>
        <p:spPr/>
        <p:txBody>
          <a:bodyPr/>
          <a:lstStyle/>
          <a:p>
            <a:fld id="{73A186A1-6D0E-4855-B56F-537F57AB9730}" type="slidenum">
              <a:rPr lang="en-US" smtClean="0"/>
              <a:t>6</a:t>
            </a:fld>
            <a:endParaRPr lang="en-US"/>
          </a:p>
        </p:txBody>
      </p:sp>
    </p:spTree>
    <p:extLst>
      <p:ext uri="{BB962C8B-B14F-4D97-AF65-F5344CB8AC3E}">
        <p14:creationId xmlns:p14="http://schemas.microsoft.com/office/powerpoint/2010/main" val="2810555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800" spc="-20">
              <a:effectLst/>
              <a:latin typeface="Tenorite" panose="00000500000000000000" pitchFamily="2" charset="0"/>
              <a:ea typeface="Calibri" panose="020F0502020204030204" pitchFamily="34" charset="0"/>
              <a:cs typeface="Times New Roman (Body CS)"/>
            </a:endParaRPr>
          </a:p>
        </p:txBody>
      </p:sp>
      <p:sp>
        <p:nvSpPr>
          <p:cNvPr id="4" name="Slide Number Placeholder 3"/>
          <p:cNvSpPr>
            <a:spLocks noGrp="1"/>
          </p:cNvSpPr>
          <p:nvPr>
            <p:ph type="sldNum" sz="quarter" idx="5"/>
          </p:nvPr>
        </p:nvSpPr>
        <p:spPr/>
        <p:txBody>
          <a:bodyPr/>
          <a:lstStyle/>
          <a:p>
            <a:fld id="{73A186A1-6D0E-4855-B56F-537F57AB9730}" type="slidenum">
              <a:rPr lang="en-US" smtClean="0"/>
              <a:t>7</a:t>
            </a:fld>
            <a:endParaRPr lang="en-US"/>
          </a:p>
        </p:txBody>
      </p:sp>
    </p:spTree>
    <p:extLst>
      <p:ext uri="{BB962C8B-B14F-4D97-AF65-F5344CB8AC3E}">
        <p14:creationId xmlns:p14="http://schemas.microsoft.com/office/powerpoint/2010/main" val="829781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a:p>
        </p:txBody>
      </p:sp>
      <p:sp>
        <p:nvSpPr>
          <p:cNvPr id="4" name="Slide Number Placeholder 3"/>
          <p:cNvSpPr>
            <a:spLocks noGrp="1"/>
          </p:cNvSpPr>
          <p:nvPr>
            <p:ph type="sldNum" sz="quarter" idx="5"/>
          </p:nvPr>
        </p:nvSpPr>
        <p:spPr/>
        <p:txBody>
          <a:bodyPr/>
          <a:lstStyle/>
          <a:p>
            <a:fld id="{73A186A1-6D0E-4855-B56F-537F57AB9730}" type="slidenum">
              <a:rPr lang="en-US" smtClean="0"/>
              <a:t>8</a:t>
            </a:fld>
            <a:endParaRPr lang="en-US"/>
          </a:p>
        </p:txBody>
      </p:sp>
    </p:spTree>
    <p:extLst>
      <p:ext uri="{BB962C8B-B14F-4D97-AF65-F5344CB8AC3E}">
        <p14:creationId xmlns:p14="http://schemas.microsoft.com/office/powerpoint/2010/main" val="2904646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a:p>
        </p:txBody>
      </p:sp>
      <p:sp>
        <p:nvSpPr>
          <p:cNvPr id="4" name="Slide Number Placeholder 3"/>
          <p:cNvSpPr>
            <a:spLocks noGrp="1"/>
          </p:cNvSpPr>
          <p:nvPr>
            <p:ph type="sldNum" sz="quarter" idx="5"/>
          </p:nvPr>
        </p:nvSpPr>
        <p:spPr/>
        <p:txBody>
          <a:bodyPr/>
          <a:lstStyle/>
          <a:p>
            <a:fld id="{73A186A1-6D0E-4855-B56F-537F57AB9730}" type="slidenum">
              <a:rPr lang="en-US" smtClean="0"/>
              <a:t>10</a:t>
            </a:fld>
            <a:endParaRPr lang="en-US"/>
          </a:p>
        </p:txBody>
      </p:sp>
    </p:spTree>
    <p:extLst>
      <p:ext uri="{BB962C8B-B14F-4D97-AF65-F5344CB8AC3E}">
        <p14:creationId xmlns:p14="http://schemas.microsoft.com/office/powerpoint/2010/main" val="3311369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a:p>
        </p:txBody>
      </p:sp>
      <p:sp>
        <p:nvSpPr>
          <p:cNvPr id="4" name="Slide Number Placeholder 3"/>
          <p:cNvSpPr>
            <a:spLocks noGrp="1"/>
          </p:cNvSpPr>
          <p:nvPr>
            <p:ph type="sldNum" sz="quarter" idx="5"/>
          </p:nvPr>
        </p:nvSpPr>
        <p:spPr/>
        <p:txBody>
          <a:bodyPr/>
          <a:lstStyle/>
          <a:p>
            <a:fld id="{73A186A1-6D0E-4855-B56F-537F57AB9730}" type="slidenum">
              <a:rPr lang="en-US" smtClean="0"/>
              <a:t>11</a:t>
            </a:fld>
            <a:endParaRPr lang="en-US"/>
          </a:p>
        </p:txBody>
      </p:sp>
    </p:spTree>
    <p:extLst>
      <p:ext uri="{BB962C8B-B14F-4D97-AF65-F5344CB8AC3E}">
        <p14:creationId xmlns:p14="http://schemas.microsoft.com/office/powerpoint/2010/main" val="3909372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a:p>
        </p:txBody>
      </p:sp>
      <p:sp>
        <p:nvSpPr>
          <p:cNvPr id="4" name="Slide Number Placeholder 3"/>
          <p:cNvSpPr>
            <a:spLocks noGrp="1"/>
          </p:cNvSpPr>
          <p:nvPr>
            <p:ph type="sldNum" sz="quarter" idx="5"/>
          </p:nvPr>
        </p:nvSpPr>
        <p:spPr/>
        <p:txBody>
          <a:bodyPr/>
          <a:lstStyle/>
          <a:p>
            <a:fld id="{73A186A1-6D0E-4855-B56F-537F57AB9730}" type="slidenum">
              <a:rPr lang="en-US" smtClean="0"/>
              <a:t>12</a:t>
            </a:fld>
            <a:endParaRPr lang="en-US"/>
          </a:p>
        </p:txBody>
      </p:sp>
    </p:spTree>
    <p:extLst>
      <p:ext uri="{BB962C8B-B14F-4D97-AF65-F5344CB8AC3E}">
        <p14:creationId xmlns:p14="http://schemas.microsoft.com/office/powerpoint/2010/main" val="1433640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a:p>
        </p:txBody>
      </p:sp>
      <p:sp>
        <p:nvSpPr>
          <p:cNvPr id="4" name="Slide Number Placeholder 3"/>
          <p:cNvSpPr>
            <a:spLocks noGrp="1"/>
          </p:cNvSpPr>
          <p:nvPr>
            <p:ph type="sldNum" sz="quarter" idx="5"/>
          </p:nvPr>
        </p:nvSpPr>
        <p:spPr/>
        <p:txBody>
          <a:bodyPr/>
          <a:lstStyle/>
          <a:p>
            <a:fld id="{73A186A1-6D0E-4855-B56F-537F57AB9730}" type="slidenum">
              <a:rPr lang="en-US" smtClean="0"/>
              <a:t>13</a:t>
            </a:fld>
            <a:endParaRPr lang="en-US"/>
          </a:p>
        </p:txBody>
      </p:sp>
    </p:spTree>
    <p:extLst>
      <p:ext uri="{BB962C8B-B14F-4D97-AF65-F5344CB8AC3E}">
        <p14:creationId xmlns:p14="http://schemas.microsoft.com/office/powerpoint/2010/main" val="1145761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556A9-B014-0B70-9D29-F7A99D7932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7F899-723C-48C4-808B-438678B5CF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D2BDBB-4C9E-52FF-CF37-CC965F534DF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a:p>
        </p:txBody>
      </p:sp>
      <p:sp>
        <p:nvSpPr>
          <p:cNvPr id="4" name="Slide Number Placeholder 3">
            <a:extLst>
              <a:ext uri="{FF2B5EF4-FFF2-40B4-BE49-F238E27FC236}">
                <a16:creationId xmlns:a16="http://schemas.microsoft.com/office/drawing/2014/main" id="{E5EEE97E-B739-D082-40B1-0254B90C2611}"/>
              </a:ext>
            </a:extLst>
          </p:cNvPr>
          <p:cNvSpPr>
            <a:spLocks noGrp="1"/>
          </p:cNvSpPr>
          <p:nvPr>
            <p:ph type="sldNum" sz="quarter" idx="5"/>
          </p:nvPr>
        </p:nvSpPr>
        <p:spPr/>
        <p:txBody>
          <a:bodyPr/>
          <a:lstStyle/>
          <a:p>
            <a:fld id="{73A186A1-6D0E-4855-B56F-537F57AB9730}" type="slidenum">
              <a:rPr lang="en-US" smtClean="0"/>
              <a:t>14</a:t>
            </a:fld>
            <a:endParaRPr lang="en-US"/>
          </a:p>
        </p:txBody>
      </p:sp>
    </p:spTree>
    <p:extLst>
      <p:ext uri="{BB962C8B-B14F-4D97-AF65-F5344CB8AC3E}">
        <p14:creationId xmlns:p14="http://schemas.microsoft.com/office/powerpoint/2010/main" val="27768321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Title - Gradient">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54952-05D4-4ECA-9548-574C8831B662}"/>
              </a:ext>
            </a:extLst>
          </p:cNvPr>
          <p:cNvSpPr>
            <a:spLocks noGrp="1"/>
          </p:cNvSpPr>
          <p:nvPr>
            <p:ph type="ctrTitle" hasCustomPrompt="1"/>
          </p:nvPr>
        </p:nvSpPr>
        <p:spPr>
          <a:xfrm>
            <a:off x="1524000" y="1002983"/>
            <a:ext cx="9144000" cy="2626360"/>
          </a:xfrm>
        </p:spPr>
        <p:txBody>
          <a:bodyPr anchor="ctr">
            <a:normAutofit/>
          </a:bodyPr>
          <a:lstStyle>
            <a:lvl1pPr algn="ctr">
              <a:defRPr sz="5400" b="1">
                <a:solidFill>
                  <a:schemeClr val="bg1"/>
                </a:solidFill>
                <a:latin typeface="Tenorite" panose="00000500000000000000" pitchFamily="2" charset="0"/>
              </a:defRPr>
            </a:lvl1pPr>
          </a:lstStyle>
          <a:p>
            <a:r>
              <a:rPr lang="en-US"/>
              <a:t>Click to edit presentation title</a:t>
            </a:r>
          </a:p>
        </p:txBody>
      </p:sp>
      <p:pic>
        <p:nvPicPr>
          <p:cNvPr id="8" name="Picture 7" descr="Graphical user interface&#10;&#10;Description automatically generated with medium confidence">
            <a:extLst>
              <a:ext uri="{FF2B5EF4-FFF2-40B4-BE49-F238E27FC236}">
                <a16:creationId xmlns:a16="http://schemas.microsoft.com/office/drawing/2014/main" id="{9F4E65F2-74A5-4F1A-8800-047AE3B596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9523" y="5735637"/>
            <a:ext cx="1852951" cy="539415"/>
          </a:xfrm>
          <a:prstGeom prst="rect">
            <a:avLst/>
          </a:prstGeom>
        </p:spPr>
      </p:pic>
      <p:sp>
        <p:nvSpPr>
          <p:cNvPr id="4" name="Text Placeholder 3">
            <a:extLst>
              <a:ext uri="{FF2B5EF4-FFF2-40B4-BE49-F238E27FC236}">
                <a16:creationId xmlns:a16="http://schemas.microsoft.com/office/drawing/2014/main" id="{262254CA-688B-4E78-BBC0-EE609758982A}"/>
              </a:ext>
            </a:extLst>
          </p:cNvPr>
          <p:cNvSpPr>
            <a:spLocks noGrp="1"/>
          </p:cNvSpPr>
          <p:nvPr>
            <p:ph type="body" sz="quarter" idx="10" hasCustomPrompt="1"/>
          </p:nvPr>
        </p:nvSpPr>
        <p:spPr>
          <a:xfrm>
            <a:off x="4065972" y="3721402"/>
            <a:ext cx="7421177" cy="1799288"/>
          </a:xfrm>
        </p:spPr>
        <p:txBody>
          <a:bodyPr anchor="ctr"/>
          <a:lstStyle>
            <a:lvl1pPr marL="0" indent="0">
              <a:lnSpc>
                <a:spcPct val="150000"/>
              </a:lnSpc>
              <a:spcBef>
                <a:spcPts val="0"/>
              </a:spcBef>
              <a:spcAft>
                <a:spcPts val="0"/>
              </a:spcAft>
              <a:buFontTx/>
              <a:buNone/>
              <a:defRPr>
                <a:solidFill>
                  <a:schemeClr val="bg1"/>
                </a:solidFill>
                <a:latin typeface="Tenorite" panose="00000500000000000000" pitchFamily="2" charset="0"/>
              </a:defRPr>
            </a:lvl1pPr>
          </a:lstStyle>
          <a:p>
            <a:pPr lvl="0"/>
            <a:r>
              <a:rPr lang="en-US"/>
              <a:t>Insert presenter name and title</a:t>
            </a:r>
            <a:br>
              <a:rPr lang="en-US"/>
            </a:br>
            <a:r>
              <a:rPr lang="en-US"/>
              <a:t>Insert department name</a:t>
            </a:r>
            <a:br>
              <a:rPr lang="en-US"/>
            </a:br>
            <a:r>
              <a:rPr lang="en-US"/>
              <a:t>Insert Council meeting date as Month, ##, 202#</a:t>
            </a:r>
            <a:endParaRPr lang="en-CA"/>
          </a:p>
        </p:txBody>
      </p:sp>
      <p:sp>
        <p:nvSpPr>
          <p:cNvPr id="5" name="TextBox 4">
            <a:extLst>
              <a:ext uri="{FF2B5EF4-FFF2-40B4-BE49-F238E27FC236}">
                <a16:creationId xmlns:a16="http://schemas.microsoft.com/office/drawing/2014/main" id="{90793F28-714E-DE64-3522-102D3A8E364E}"/>
              </a:ext>
            </a:extLst>
          </p:cNvPr>
          <p:cNvSpPr txBox="1"/>
          <p:nvPr userDrawn="1"/>
        </p:nvSpPr>
        <p:spPr>
          <a:xfrm>
            <a:off x="1628775" y="3784267"/>
            <a:ext cx="2362200" cy="1691873"/>
          </a:xfrm>
          <a:prstGeom prst="rect">
            <a:avLst/>
          </a:prstGeom>
          <a:noFill/>
        </p:spPr>
        <p:txBody>
          <a:bodyPr wrap="square" rtlCol="0">
            <a:spAutoFit/>
          </a:bodyPr>
          <a:lstStyle/>
          <a:p>
            <a:pPr algn="r">
              <a:lnSpc>
                <a:spcPct val="150000"/>
              </a:lnSpc>
              <a:spcBef>
                <a:spcPts val="0"/>
              </a:spcBef>
            </a:pPr>
            <a:r>
              <a:rPr lang="en-CA" sz="2400">
                <a:solidFill>
                  <a:schemeClr val="bg1"/>
                </a:solidFill>
                <a:latin typeface="Tenorite" panose="00000500000000000000" pitchFamily="2" charset="0"/>
              </a:rPr>
              <a:t>Presenter:</a:t>
            </a:r>
          </a:p>
          <a:p>
            <a:pPr algn="r">
              <a:lnSpc>
                <a:spcPct val="150000"/>
              </a:lnSpc>
              <a:spcBef>
                <a:spcPts val="0"/>
              </a:spcBef>
            </a:pPr>
            <a:r>
              <a:rPr lang="en-CA" sz="2400">
                <a:solidFill>
                  <a:schemeClr val="bg1"/>
                </a:solidFill>
                <a:latin typeface="Tenorite" panose="00000500000000000000" pitchFamily="2" charset="0"/>
              </a:rPr>
              <a:t>Department:</a:t>
            </a:r>
          </a:p>
          <a:p>
            <a:pPr algn="r">
              <a:lnSpc>
                <a:spcPct val="150000"/>
              </a:lnSpc>
              <a:spcBef>
                <a:spcPts val="0"/>
              </a:spcBef>
            </a:pPr>
            <a:r>
              <a:rPr lang="en-CA" sz="2400">
                <a:solidFill>
                  <a:schemeClr val="bg1"/>
                </a:solidFill>
                <a:latin typeface="Tenorite" panose="00000500000000000000" pitchFamily="2" charset="0"/>
              </a:rPr>
              <a:t>Meeting Date:</a:t>
            </a:r>
          </a:p>
        </p:txBody>
      </p:sp>
    </p:spTree>
    <p:extLst>
      <p:ext uri="{BB962C8B-B14F-4D97-AF65-F5344CB8AC3E}">
        <p14:creationId xmlns:p14="http://schemas.microsoft.com/office/powerpoint/2010/main" val="59368238"/>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List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8E8F33-D051-47E0-9A40-08AC28EF1634}"/>
              </a:ext>
            </a:extLst>
          </p:cNvPr>
          <p:cNvSpPr>
            <a:spLocks noGrp="1"/>
          </p:cNvSpPr>
          <p:nvPr>
            <p:ph idx="1"/>
          </p:nvPr>
        </p:nvSpPr>
        <p:spPr>
          <a:xfrm>
            <a:off x="838200" y="1632247"/>
            <a:ext cx="10515600" cy="4382963"/>
          </a:xfrm>
        </p:spPr>
        <p:txBody>
          <a:bodyPr/>
          <a:lstStyle>
            <a:lvl1pPr>
              <a:buClr>
                <a:srgbClr val="09376B"/>
              </a:buClr>
              <a:defRPr/>
            </a:lvl1pPr>
            <a:lvl2pPr>
              <a:buClr>
                <a:srgbClr val="09376B"/>
              </a:buClr>
              <a:defRPr/>
            </a:lvl2pPr>
            <a:lvl3pPr>
              <a:buClr>
                <a:srgbClr val="09376B"/>
              </a:buClr>
              <a:defRPr sz="2400"/>
            </a:lvl3pPr>
            <a:lvl4pPr>
              <a:buClr>
                <a:srgbClr val="09376B"/>
              </a:buClr>
              <a:defRPr sz="2400"/>
            </a:lvl4pPr>
            <a:lvl5pPr>
              <a:buClr>
                <a:srgbClr val="09376B"/>
              </a:buCl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E6E556D0-2ED6-4E2E-9CA7-EC5CAC0D31CD}"/>
              </a:ext>
            </a:extLst>
          </p:cNvPr>
          <p:cNvSpPr>
            <a:spLocks noGrp="1"/>
          </p:cNvSpPr>
          <p:nvPr>
            <p:ph type="ftr" sz="quarter" idx="11"/>
          </p:nvPr>
        </p:nvSpPr>
        <p:spPr>
          <a:xfrm>
            <a:off x="471151" y="6378277"/>
            <a:ext cx="4796307" cy="147628"/>
          </a:xfrm>
        </p:spPr>
        <p:txBody>
          <a:bodyPr/>
          <a:lstStyle>
            <a:lvl1pPr>
              <a:defRPr/>
            </a:lvl1pPr>
          </a:lstStyle>
          <a:p>
            <a:r>
              <a:rPr lang="en-US"/>
              <a:t>2025-26 Wood Buffalo RCMP Annual Policing Priorities - What We Heard Report</a:t>
            </a:r>
          </a:p>
        </p:txBody>
      </p:sp>
      <p:sp>
        <p:nvSpPr>
          <p:cNvPr id="6" name="Slide Number Placeholder 5">
            <a:extLst>
              <a:ext uri="{FF2B5EF4-FFF2-40B4-BE49-F238E27FC236}">
                <a16:creationId xmlns:a16="http://schemas.microsoft.com/office/drawing/2014/main" id="{81D11E8A-BAB9-414A-90A7-B43074EFCC53}"/>
              </a:ext>
            </a:extLst>
          </p:cNvPr>
          <p:cNvSpPr>
            <a:spLocks noGrp="1"/>
          </p:cNvSpPr>
          <p:nvPr>
            <p:ph type="sldNum" sz="quarter" idx="12"/>
          </p:nvPr>
        </p:nvSpPr>
        <p:spPr>
          <a:xfrm>
            <a:off x="5873031" y="6547424"/>
            <a:ext cx="445933" cy="206063"/>
          </a:xfrm>
        </p:spPr>
        <p:txBody>
          <a:bodyPr/>
          <a:lstStyle/>
          <a:p>
            <a:fld id="{D420D0A5-1AA4-4280-936A-8669868632FD}" type="slidenum">
              <a:rPr lang="en-US" smtClean="0"/>
              <a:t>‹#›</a:t>
            </a:fld>
            <a:endParaRPr lang="en-US"/>
          </a:p>
        </p:txBody>
      </p:sp>
      <p:sp>
        <p:nvSpPr>
          <p:cNvPr id="7" name="Title Placeholder 1">
            <a:extLst>
              <a:ext uri="{FF2B5EF4-FFF2-40B4-BE49-F238E27FC236}">
                <a16:creationId xmlns:a16="http://schemas.microsoft.com/office/drawing/2014/main" id="{90C0A35A-8457-4E69-9032-65D8EDAD13BF}"/>
              </a:ext>
            </a:extLst>
          </p:cNvPr>
          <p:cNvSpPr>
            <a:spLocks noGrp="1"/>
          </p:cNvSpPr>
          <p:nvPr>
            <p:ph type="title" hasCustomPrompt="1"/>
          </p:nvPr>
        </p:nvSpPr>
        <p:spPr>
          <a:xfrm>
            <a:off x="838200" y="481895"/>
            <a:ext cx="10515600" cy="1003497"/>
          </a:xfrm>
          <a:prstGeom prst="rect">
            <a:avLst/>
          </a:prstGeom>
          <a:noFill/>
        </p:spPr>
        <p:txBody>
          <a:bodyPr vert="horz" lIns="91440" tIns="45720" rIns="91440" bIns="45720" rtlCol="0" anchor="ctr">
            <a:normAutofit/>
          </a:bodyPr>
          <a:lstStyle>
            <a:lvl1pPr>
              <a:defRPr/>
            </a:lvl1pPr>
          </a:lstStyle>
          <a:p>
            <a:r>
              <a:rPr lang="en-US"/>
              <a:t>Click to edit header</a:t>
            </a:r>
          </a:p>
        </p:txBody>
      </p:sp>
    </p:spTree>
    <p:extLst>
      <p:ext uri="{BB962C8B-B14F-4D97-AF65-F5344CB8AC3E}">
        <p14:creationId xmlns:p14="http://schemas.microsoft.com/office/powerpoint/2010/main" val="2766309599"/>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Title - 2 Columns (header)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BC714-9D72-4D10-93C9-8E4B169777D4}"/>
              </a:ext>
            </a:extLst>
          </p:cNvPr>
          <p:cNvSpPr>
            <a:spLocks noGrp="1"/>
          </p:cNvSpPr>
          <p:nvPr>
            <p:ph type="title" hasCustomPrompt="1"/>
          </p:nvPr>
        </p:nvSpPr>
        <p:spPr>
          <a:xfrm>
            <a:off x="839788" y="462116"/>
            <a:ext cx="10515600" cy="1003177"/>
          </a:xfrm>
        </p:spPr>
        <p:txBody>
          <a:bodyPr/>
          <a:lstStyle>
            <a:lvl1pPr>
              <a:defRPr/>
            </a:lvl1pPr>
          </a:lstStyle>
          <a:p>
            <a:r>
              <a:rPr lang="en-US"/>
              <a:t>Click to edit header</a:t>
            </a:r>
          </a:p>
        </p:txBody>
      </p:sp>
      <p:sp>
        <p:nvSpPr>
          <p:cNvPr id="3" name="Text Placeholder 2">
            <a:extLst>
              <a:ext uri="{FF2B5EF4-FFF2-40B4-BE49-F238E27FC236}">
                <a16:creationId xmlns:a16="http://schemas.microsoft.com/office/drawing/2014/main" id="{9E120C00-1FD5-44AB-B438-988BE8BDC804}"/>
              </a:ext>
            </a:extLst>
          </p:cNvPr>
          <p:cNvSpPr>
            <a:spLocks noGrp="1"/>
          </p:cNvSpPr>
          <p:nvPr>
            <p:ph type="body" idx="1" hasCustomPrompt="1"/>
          </p:nvPr>
        </p:nvSpPr>
        <p:spPr>
          <a:xfrm>
            <a:off x="839788" y="1600691"/>
            <a:ext cx="5157787" cy="9043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sub-header</a:t>
            </a:r>
          </a:p>
        </p:txBody>
      </p:sp>
      <p:sp>
        <p:nvSpPr>
          <p:cNvPr id="4" name="Content Placeholder 3">
            <a:extLst>
              <a:ext uri="{FF2B5EF4-FFF2-40B4-BE49-F238E27FC236}">
                <a16:creationId xmlns:a16="http://schemas.microsoft.com/office/drawing/2014/main" id="{82E58073-0F36-47BA-B64E-CBBA83F4123E}"/>
              </a:ext>
            </a:extLst>
          </p:cNvPr>
          <p:cNvSpPr>
            <a:spLocks noGrp="1"/>
          </p:cNvSpPr>
          <p:nvPr>
            <p:ph sz="half" idx="2"/>
          </p:nvPr>
        </p:nvSpPr>
        <p:spPr>
          <a:xfrm>
            <a:off x="839788" y="2505075"/>
            <a:ext cx="5157787" cy="35101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C918C5-26A5-4BF5-814A-34DD696B7536}"/>
              </a:ext>
            </a:extLst>
          </p:cNvPr>
          <p:cNvSpPr>
            <a:spLocks noGrp="1"/>
          </p:cNvSpPr>
          <p:nvPr>
            <p:ph type="body" sz="quarter" idx="3" hasCustomPrompt="1"/>
          </p:nvPr>
        </p:nvSpPr>
        <p:spPr>
          <a:xfrm>
            <a:off x="6172200" y="1600691"/>
            <a:ext cx="5183188" cy="9043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sub-header</a:t>
            </a:r>
          </a:p>
        </p:txBody>
      </p:sp>
      <p:sp>
        <p:nvSpPr>
          <p:cNvPr id="6" name="Content Placeholder 5">
            <a:extLst>
              <a:ext uri="{FF2B5EF4-FFF2-40B4-BE49-F238E27FC236}">
                <a16:creationId xmlns:a16="http://schemas.microsoft.com/office/drawing/2014/main" id="{F01D863F-012B-40B9-9513-A2A3ADA17CCA}"/>
              </a:ext>
            </a:extLst>
          </p:cNvPr>
          <p:cNvSpPr>
            <a:spLocks noGrp="1"/>
          </p:cNvSpPr>
          <p:nvPr>
            <p:ph sz="quarter" idx="4"/>
          </p:nvPr>
        </p:nvSpPr>
        <p:spPr>
          <a:xfrm>
            <a:off x="6172200" y="2505075"/>
            <a:ext cx="5183188" cy="35101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4AC7721D-9F48-441B-BC03-D388128CAAC9}"/>
              </a:ext>
            </a:extLst>
          </p:cNvPr>
          <p:cNvSpPr>
            <a:spLocks noGrp="1"/>
          </p:cNvSpPr>
          <p:nvPr>
            <p:ph type="ftr" sz="quarter" idx="11"/>
          </p:nvPr>
        </p:nvSpPr>
        <p:spPr>
          <a:xfrm>
            <a:off x="464710" y="6372561"/>
            <a:ext cx="4796307" cy="147628"/>
          </a:xfrm>
        </p:spPr>
        <p:txBody>
          <a:bodyPr/>
          <a:lstStyle/>
          <a:p>
            <a:r>
              <a:rPr lang="en-US"/>
              <a:t>2025-26 Wood Buffalo RCMP Annual Policing Priorities - What We Heard Report</a:t>
            </a:r>
          </a:p>
        </p:txBody>
      </p:sp>
      <p:sp>
        <p:nvSpPr>
          <p:cNvPr id="9" name="Slide Number Placeholder 8">
            <a:extLst>
              <a:ext uri="{FF2B5EF4-FFF2-40B4-BE49-F238E27FC236}">
                <a16:creationId xmlns:a16="http://schemas.microsoft.com/office/drawing/2014/main" id="{88D3A94D-729C-448E-B421-4544EDE20DD6}"/>
              </a:ext>
            </a:extLst>
          </p:cNvPr>
          <p:cNvSpPr>
            <a:spLocks noGrp="1"/>
          </p:cNvSpPr>
          <p:nvPr>
            <p:ph type="sldNum" sz="quarter" idx="12"/>
          </p:nvPr>
        </p:nvSpPr>
        <p:spPr/>
        <p:txBody>
          <a:bodyPr/>
          <a:lstStyle/>
          <a:p>
            <a:fld id="{D420D0A5-1AA4-4280-936A-8669868632FD}" type="slidenum">
              <a:rPr lang="en-US" smtClean="0"/>
              <a:t>‹#›</a:t>
            </a:fld>
            <a:endParaRPr lang="en-US"/>
          </a:p>
        </p:txBody>
      </p:sp>
    </p:spTree>
    <p:extLst>
      <p:ext uri="{BB962C8B-B14F-4D97-AF65-F5344CB8AC3E}">
        <p14:creationId xmlns:p14="http://schemas.microsoft.com/office/powerpoint/2010/main" val="1777319736"/>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 2 Columns (no header)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6B3F8-9A7D-4949-8514-EBF00B515597}"/>
              </a:ext>
            </a:extLst>
          </p:cNvPr>
          <p:cNvSpPr>
            <a:spLocks noGrp="1"/>
          </p:cNvSpPr>
          <p:nvPr>
            <p:ph type="title" hasCustomPrompt="1"/>
          </p:nvPr>
        </p:nvSpPr>
        <p:spPr>
          <a:xfrm>
            <a:off x="838200" y="470517"/>
            <a:ext cx="10515600" cy="991054"/>
          </a:xfrm>
        </p:spPr>
        <p:txBody>
          <a:bodyPr/>
          <a:lstStyle>
            <a:lvl1pPr>
              <a:defRPr/>
            </a:lvl1pPr>
          </a:lstStyle>
          <a:p>
            <a:r>
              <a:rPr lang="en-US"/>
              <a:t>Click to edit header</a:t>
            </a:r>
          </a:p>
        </p:txBody>
      </p:sp>
      <p:sp>
        <p:nvSpPr>
          <p:cNvPr id="3" name="Content Placeholder 2">
            <a:extLst>
              <a:ext uri="{FF2B5EF4-FFF2-40B4-BE49-F238E27FC236}">
                <a16:creationId xmlns:a16="http://schemas.microsoft.com/office/drawing/2014/main" id="{A5BBE131-FCA7-48C3-B39A-0198B96D7A67}"/>
              </a:ext>
            </a:extLst>
          </p:cNvPr>
          <p:cNvSpPr>
            <a:spLocks noGrp="1"/>
          </p:cNvSpPr>
          <p:nvPr>
            <p:ph sz="half" idx="1"/>
          </p:nvPr>
        </p:nvSpPr>
        <p:spPr>
          <a:xfrm>
            <a:off x="838200" y="1624614"/>
            <a:ext cx="5181600" cy="4401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DBA545-9954-4DB4-9696-0B468C1BEC30}"/>
              </a:ext>
            </a:extLst>
          </p:cNvPr>
          <p:cNvSpPr>
            <a:spLocks noGrp="1"/>
          </p:cNvSpPr>
          <p:nvPr>
            <p:ph sz="half" idx="2"/>
          </p:nvPr>
        </p:nvSpPr>
        <p:spPr>
          <a:xfrm>
            <a:off x="6172200" y="1624614"/>
            <a:ext cx="5181600" cy="4401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3C62AA2A-C492-4A61-9066-914F770DD7C7}"/>
              </a:ext>
            </a:extLst>
          </p:cNvPr>
          <p:cNvSpPr>
            <a:spLocks noGrp="1"/>
          </p:cNvSpPr>
          <p:nvPr>
            <p:ph type="ftr" sz="quarter" idx="11"/>
          </p:nvPr>
        </p:nvSpPr>
        <p:spPr/>
        <p:txBody>
          <a:bodyPr/>
          <a:lstStyle/>
          <a:p>
            <a:r>
              <a:rPr lang="en-US"/>
              <a:t>2025-26 Wood Buffalo RCMP Annual Policing Priorities - What We Heard Report</a:t>
            </a:r>
          </a:p>
        </p:txBody>
      </p:sp>
      <p:sp>
        <p:nvSpPr>
          <p:cNvPr id="7" name="Slide Number Placeholder 6">
            <a:extLst>
              <a:ext uri="{FF2B5EF4-FFF2-40B4-BE49-F238E27FC236}">
                <a16:creationId xmlns:a16="http://schemas.microsoft.com/office/drawing/2014/main" id="{4A57A028-909C-4EB7-8DA1-BD2CDAEB27FE}"/>
              </a:ext>
            </a:extLst>
          </p:cNvPr>
          <p:cNvSpPr>
            <a:spLocks noGrp="1"/>
          </p:cNvSpPr>
          <p:nvPr>
            <p:ph type="sldNum" sz="quarter" idx="12"/>
          </p:nvPr>
        </p:nvSpPr>
        <p:spPr/>
        <p:txBody>
          <a:bodyPr/>
          <a:lstStyle/>
          <a:p>
            <a:fld id="{D420D0A5-1AA4-4280-936A-8669868632FD}" type="slidenum">
              <a:rPr lang="en-US" smtClean="0"/>
              <a:t>‹#›</a:t>
            </a:fld>
            <a:endParaRPr lang="en-US"/>
          </a:p>
        </p:txBody>
      </p:sp>
    </p:spTree>
    <p:extLst>
      <p:ext uri="{BB962C8B-B14F-4D97-AF65-F5344CB8AC3E}">
        <p14:creationId xmlns:p14="http://schemas.microsoft.com/office/powerpoint/2010/main" val="3994587402"/>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Blank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6B3F8-9A7D-4949-8514-EBF00B515597}"/>
              </a:ext>
            </a:extLst>
          </p:cNvPr>
          <p:cNvSpPr>
            <a:spLocks noGrp="1"/>
          </p:cNvSpPr>
          <p:nvPr>
            <p:ph type="title" hasCustomPrompt="1"/>
          </p:nvPr>
        </p:nvSpPr>
        <p:spPr>
          <a:xfrm>
            <a:off x="838200" y="470517"/>
            <a:ext cx="10515600" cy="991054"/>
          </a:xfrm>
        </p:spPr>
        <p:txBody>
          <a:bodyPr/>
          <a:lstStyle>
            <a:lvl1pPr>
              <a:defRPr/>
            </a:lvl1pPr>
          </a:lstStyle>
          <a:p>
            <a:r>
              <a:rPr lang="en-US"/>
              <a:t>Click to edit header</a:t>
            </a:r>
          </a:p>
        </p:txBody>
      </p:sp>
      <p:sp>
        <p:nvSpPr>
          <p:cNvPr id="6" name="Footer Placeholder 5">
            <a:extLst>
              <a:ext uri="{FF2B5EF4-FFF2-40B4-BE49-F238E27FC236}">
                <a16:creationId xmlns:a16="http://schemas.microsoft.com/office/drawing/2014/main" id="{3C62AA2A-C492-4A61-9066-914F770DD7C7}"/>
              </a:ext>
            </a:extLst>
          </p:cNvPr>
          <p:cNvSpPr>
            <a:spLocks noGrp="1"/>
          </p:cNvSpPr>
          <p:nvPr>
            <p:ph type="ftr" sz="quarter" idx="11"/>
          </p:nvPr>
        </p:nvSpPr>
        <p:spPr/>
        <p:txBody>
          <a:bodyPr/>
          <a:lstStyle/>
          <a:p>
            <a:r>
              <a:rPr lang="en-US"/>
              <a:t>2025-26 Wood Buffalo RCMP Annual Policing Priorities - What We Heard Report</a:t>
            </a:r>
          </a:p>
        </p:txBody>
      </p:sp>
      <p:sp>
        <p:nvSpPr>
          <p:cNvPr id="7" name="Slide Number Placeholder 6">
            <a:extLst>
              <a:ext uri="{FF2B5EF4-FFF2-40B4-BE49-F238E27FC236}">
                <a16:creationId xmlns:a16="http://schemas.microsoft.com/office/drawing/2014/main" id="{4A57A028-909C-4EB7-8DA1-BD2CDAEB27FE}"/>
              </a:ext>
            </a:extLst>
          </p:cNvPr>
          <p:cNvSpPr>
            <a:spLocks noGrp="1"/>
          </p:cNvSpPr>
          <p:nvPr>
            <p:ph type="sldNum" sz="quarter" idx="12"/>
          </p:nvPr>
        </p:nvSpPr>
        <p:spPr/>
        <p:txBody>
          <a:bodyPr/>
          <a:lstStyle/>
          <a:p>
            <a:fld id="{D420D0A5-1AA4-4280-936A-8669868632FD}" type="slidenum">
              <a:rPr lang="en-US" smtClean="0"/>
              <a:t>‹#›</a:t>
            </a:fld>
            <a:endParaRPr lang="en-US"/>
          </a:p>
        </p:txBody>
      </p:sp>
    </p:spTree>
    <p:extLst>
      <p:ext uri="{BB962C8B-B14F-4D97-AF65-F5344CB8AC3E}">
        <p14:creationId xmlns:p14="http://schemas.microsoft.com/office/powerpoint/2010/main" val="2373084803"/>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Blank - Continued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6B3F8-9A7D-4949-8514-EBF00B515597}"/>
              </a:ext>
            </a:extLst>
          </p:cNvPr>
          <p:cNvSpPr>
            <a:spLocks noGrp="1"/>
          </p:cNvSpPr>
          <p:nvPr>
            <p:ph type="title" hasCustomPrompt="1"/>
          </p:nvPr>
        </p:nvSpPr>
        <p:spPr>
          <a:xfrm>
            <a:off x="838200" y="470517"/>
            <a:ext cx="10515600" cy="991054"/>
          </a:xfrm>
        </p:spPr>
        <p:txBody>
          <a:bodyPr/>
          <a:lstStyle>
            <a:lvl1pPr>
              <a:defRPr/>
            </a:lvl1pPr>
          </a:lstStyle>
          <a:p>
            <a:r>
              <a:rPr lang="en-US"/>
              <a:t>Click to edit header</a:t>
            </a:r>
          </a:p>
        </p:txBody>
      </p:sp>
      <p:sp>
        <p:nvSpPr>
          <p:cNvPr id="6" name="Footer Placeholder 5">
            <a:extLst>
              <a:ext uri="{FF2B5EF4-FFF2-40B4-BE49-F238E27FC236}">
                <a16:creationId xmlns:a16="http://schemas.microsoft.com/office/drawing/2014/main" id="{3C62AA2A-C492-4A61-9066-914F770DD7C7}"/>
              </a:ext>
            </a:extLst>
          </p:cNvPr>
          <p:cNvSpPr>
            <a:spLocks noGrp="1"/>
          </p:cNvSpPr>
          <p:nvPr>
            <p:ph type="ftr" sz="quarter" idx="11"/>
          </p:nvPr>
        </p:nvSpPr>
        <p:spPr/>
        <p:txBody>
          <a:bodyPr/>
          <a:lstStyle/>
          <a:p>
            <a:r>
              <a:rPr lang="en-US"/>
              <a:t>2025-26 Wood Buffalo RCMP Annual Policing Priorities - What We Heard Report</a:t>
            </a:r>
          </a:p>
        </p:txBody>
      </p:sp>
      <p:sp>
        <p:nvSpPr>
          <p:cNvPr id="7" name="Slide Number Placeholder 6">
            <a:extLst>
              <a:ext uri="{FF2B5EF4-FFF2-40B4-BE49-F238E27FC236}">
                <a16:creationId xmlns:a16="http://schemas.microsoft.com/office/drawing/2014/main" id="{4A57A028-909C-4EB7-8DA1-BD2CDAEB27FE}"/>
              </a:ext>
            </a:extLst>
          </p:cNvPr>
          <p:cNvSpPr>
            <a:spLocks noGrp="1"/>
          </p:cNvSpPr>
          <p:nvPr>
            <p:ph type="sldNum" sz="quarter" idx="12"/>
          </p:nvPr>
        </p:nvSpPr>
        <p:spPr/>
        <p:txBody>
          <a:bodyPr/>
          <a:lstStyle/>
          <a:p>
            <a:fld id="{D420D0A5-1AA4-4280-936A-8669868632FD}" type="slidenum">
              <a:rPr lang="en-US" smtClean="0"/>
              <a:t>‹#›</a:t>
            </a:fld>
            <a:endParaRPr lang="en-US"/>
          </a:p>
        </p:txBody>
      </p:sp>
      <p:sp>
        <p:nvSpPr>
          <p:cNvPr id="3" name="TextBox 2">
            <a:extLst>
              <a:ext uri="{FF2B5EF4-FFF2-40B4-BE49-F238E27FC236}">
                <a16:creationId xmlns:a16="http://schemas.microsoft.com/office/drawing/2014/main" id="{FFCD23AC-5858-4544-9788-6211051705BD}"/>
              </a:ext>
            </a:extLst>
          </p:cNvPr>
          <p:cNvSpPr txBox="1"/>
          <p:nvPr userDrawn="1"/>
        </p:nvSpPr>
        <p:spPr>
          <a:xfrm>
            <a:off x="838200" y="1153794"/>
            <a:ext cx="1066061" cy="307777"/>
          </a:xfrm>
          <a:prstGeom prst="rect">
            <a:avLst/>
          </a:prstGeom>
          <a:noFill/>
        </p:spPr>
        <p:txBody>
          <a:bodyPr wrap="none" rtlCol="0">
            <a:spAutoFit/>
          </a:bodyPr>
          <a:lstStyle/>
          <a:p>
            <a:r>
              <a:rPr lang="en-CA" sz="1400">
                <a:solidFill>
                  <a:srgbClr val="09376B"/>
                </a:solidFill>
                <a:latin typeface="Tenorite" panose="00000500000000000000" pitchFamily="2" charset="0"/>
              </a:rPr>
              <a:t>(continued)</a:t>
            </a:r>
          </a:p>
        </p:txBody>
      </p:sp>
    </p:spTree>
    <p:extLst>
      <p:ext uri="{BB962C8B-B14F-4D97-AF65-F5344CB8AC3E}">
        <p14:creationId xmlns:p14="http://schemas.microsoft.com/office/powerpoint/2010/main" val="3943081972"/>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Title - List 2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C5267-FA52-4EE3-BAF4-37F513E861EB}"/>
              </a:ext>
            </a:extLst>
          </p:cNvPr>
          <p:cNvSpPr>
            <a:spLocks noGrp="1"/>
          </p:cNvSpPr>
          <p:nvPr>
            <p:ph type="title"/>
          </p:nvPr>
        </p:nvSpPr>
        <p:spPr>
          <a:xfrm>
            <a:off x="839788" y="457200"/>
            <a:ext cx="3932237" cy="1600200"/>
          </a:xfrm>
        </p:spPr>
        <p:txBody>
          <a:bodyPr anchor="b">
            <a:normAutofit/>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48602B-B0B8-408E-BD59-563B35B5FF48}"/>
              </a:ext>
            </a:extLst>
          </p:cNvPr>
          <p:cNvSpPr>
            <a:spLocks noGrp="1"/>
          </p:cNvSpPr>
          <p:nvPr>
            <p:ph idx="1"/>
          </p:nvPr>
        </p:nvSpPr>
        <p:spPr>
          <a:xfrm>
            <a:off x="5183188" y="987426"/>
            <a:ext cx="6172200" cy="5038802"/>
          </a:xfrm>
        </p:spPr>
        <p:txBody>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AB56C7-723D-44DB-8A43-D53B12218F73}"/>
              </a:ext>
            </a:extLst>
          </p:cNvPr>
          <p:cNvSpPr>
            <a:spLocks noGrp="1"/>
          </p:cNvSpPr>
          <p:nvPr>
            <p:ph type="body" sz="half" idx="2"/>
          </p:nvPr>
        </p:nvSpPr>
        <p:spPr>
          <a:xfrm>
            <a:off x="839788" y="2057400"/>
            <a:ext cx="3932237" cy="396882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64F46B7A-F7EF-48B6-A6CA-D853988850A6}"/>
              </a:ext>
            </a:extLst>
          </p:cNvPr>
          <p:cNvSpPr>
            <a:spLocks noGrp="1"/>
          </p:cNvSpPr>
          <p:nvPr>
            <p:ph type="ftr" sz="quarter" idx="11"/>
          </p:nvPr>
        </p:nvSpPr>
        <p:spPr/>
        <p:txBody>
          <a:bodyPr/>
          <a:lstStyle/>
          <a:p>
            <a:r>
              <a:rPr lang="en-US"/>
              <a:t>2025-26 Wood Buffalo RCMP Annual Policing Priorities - What We Heard Report</a:t>
            </a:r>
          </a:p>
        </p:txBody>
      </p:sp>
      <p:sp>
        <p:nvSpPr>
          <p:cNvPr id="7" name="Slide Number Placeholder 6">
            <a:extLst>
              <a:ext uri="{FF2B5EF4-FFF2-40B4-BE49-F238E27FC236}">
                <a16:creationId xmlns:a16="http://schemas.microsoft.com/office/drawing/2014/main" id="{4195D15B-7B6F-4C0F-8B86-DF2346A1B312}"/>
              </a:ext>
            </a:extLst>
          </p:cNvPr>
          <p:cNvSpPr>
            <a:spLocks noGrp="1"/>
          </p:cNvSpPr>
          <p:nvPr>
            <p:ph type="sldNum" sz="quarter" idx="12"/>
          </p:nvPr>
        </p:nvSpPr>
        <p:spPr/>
        <p:txBody>
          <a:bodyPr/>
          <a:lstStyle/>
          <a:p>
            <a:fld id="{D420D0A5-1AA4-4280-936A-8669868632FD}" type="slidenum">
              <a:rPr lang="en-US" smtClean="0"/>
              <a:t>‹#›</a:t>
            </a:fld>
            <a:endParaRPr lang="en-US"/>
          </a:p>
        </p:txBody>
      </p:sp>
    </p:spTree>
    <p:extLst>
      <p:ext uri="{BB962C8B-B14F-4D97-AF65-F5344CB8AC3E}">
        <p14:creationId xmlns:p14="http://schemas.microsoft.com/office/powerpoint/2010/main" val="2313565356"/>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Title - Picture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C0A5E-759D-4A4A-8A9E-30D63BC9AD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47181EF-15C5-4199-9BAC-4C0CB898D873}"/>
              </a:ext>
            </a:extLst>
          </p:cNvPr>
          <p:cNvSpPr>
            <a:spLocks noGrp="1"/>
          </p:cNvSpPr>
          <p:nvPr>
            <p:ph type="pic" idx="1"/>
          </p:nvPr>
        </p:nvSpPr>
        <p:spPr>
          <a:xfrm>
            <a:off x="5183188" y="987426"/>
            <a:ext cx="6172200" cy="50167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4D732CB-B4A5-41FD-93BE-452E836E3746}"/>
              </a:ext>
            </a:extLst>
          </p:cNvPr>
          <p:cNvSpPr>
            <a:spLocks noGrp="1"/>
          </p:cNvSpPr>
          <p:nvPr>
            <p:ph type="body" sz="half" idx="2"/>
          </p:nvPr>
        </p:nvSpPr>
        <p:spPr>
          <a:xfrm>
            <a:off x="839788" y="2057400"/>
            <a:ext cx="3932237" cy="3946794"/>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0E57618-E04D-4008-BFFB-05170FD62691}"/>
              </a:ext>
            </a:extLst>
          </p:cNvPr>
          <p:cNvSpPr>
            <a:spLocks noGrp="1"/>
          </p:cNvSpPr>
          <p:nvPr>
            <p:ph type="ftr" sz="quarter" idx="11"/>
          </p:nvPr>
        </p:nvSpPr>
        <p:spPr/>
        <p:txBody>
          <a:bodyPr/>
          <a:lstStyle/>
          <a:p>
            <a:r>
              <a:rPr lang="en-US"/>
              <a:t>2025-26 Wood Buffalo RCMP Annual Policing Priorities - What We Heard Report</a:t>
            </a:r>
          </a:p>
        </p:txBody>
      </p:sp>
      <p:sp>
        <p:nvSpPr>
          <p:cNvPr id="7" name="Slide Number Placeholder 6">
            <a:extLst>
              <a:ext uri="{FF2B5EF4-FFF2-40B4-BE49-F238E27FC236}">
                <a16:creationId xmlns:a16="http://schemas.microsoft.com/office/drawing/2014/main" id="{E7F3A6CC-13CC-4B3B-9E4F-CC1DF9E83AF3}"/>
              </a:ext>
            </a:extLst>
          </p:cNvPr>
          <p:cNvSpPr>
            <a:spLocks noGrp="1"/>
          </p:cNvSpPr>
          <p:nvPr>
            <p:ph type="sldNum" sz="quarter" idx="12"/>
          </p:nvPr>
        </p:nvSpPr>
        <p:spPr/>
        <p:txBody>
          <a:bodyPr/>
          <a:lstStyle/>
          <a:p>
            <a:fld id="{D420D0A5-1AA4-4280-936A-8669868632FD}" type="slidenum">
              <a:rPr lang="en-US" smtClean="0"/>
              <a:t>‹#›</a:t>
            </a:fld>
            <a:endParaRPr lang="en-US"/>
          </a:p>
        </p:txBody>
      </p:sp>
    </p:spTree>
    <p:extLst>
      <p:ext uri="{BB962C8B-B14F-4D97-AF65-F5344CB8AC3E}">
        <p14:creationId xmlns:p14="http://schemas.microsoft.com/office/powerpoint/2010/main" val="2039845597"/>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 Thank You - Gradient">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11B3990-585F-4B8D-A130-283F177EE07B}"/>
              </a:ext>
            </a:extLst>
          </p:cNvPr>
          <p:cNvSpPr>
            <a:spLocks noGrp="1"/>
          </p:cNvSpPr>
          <p:nvPr>
            <p:ph type="sldNum" sz="quarter" idx="12"/>
          </p:nvPr>
        </p:nvSpPr>
        <p:spPr/>
        <p:txBody>
          <a:bodyPr/>
          <a:lstStyle/>
          <a:p>
            <a:fld id="{D420D0A5-1AA4-4280-936A-8669868632FD}" type="slidenum">
              <a:rPr lang="en-US" smtClean="0"/>
              <a:t>‹#›</a:t>
            </a:fld>
            <a:endParaRPr lang="en-US"/>
          </a:p>
        </p:txBody>
      </p:sp>
      <p:pic>
        <p:nvPicPr>
          <p:cNvPr id="6" name="Picture 5" descr="Graphical user interface&#10;&#10;Description automatically generated with medium confidence">
            <a:extLst>
              <a:ext uri="{FF2B5EF4-FFF2-40B4-BE49-F238E27FC236}">
                <a16:creationId xmlns:a16="http://schemas.microsoft.com/office/drawing/2014/main" id="{BEC09012-6E28-4892-9130-0E3AB5118C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9523" y="5735637"/>
            <a:ext cx="1852951" cy="539415"/>
          </a:xfrm>
          <a:prstGeom prst="rect">
            <a:avLst/>
          </a:prstGeom>
        </p:spPr>
      </p:pic>
      <p:sp>
        <p:nvSpPr>
          <p:cNvPr id="7" name="TextBox 6">
            <a:extLst>
              <a:ext uri="{FF2B5EF4-FFF2-40B4-BE49-F238E27FC236}">
                <a16:creationId xmlns:a16="http://schemas.microsoft.com/office/drawing/2014/main" id="{26F3D5AC-8BC8-412A-8B96-4E3589AFC21A}"/>
              </a:ext>
            </a:extLst>
          </p:cNvPr>
          <p:cNvSpPr txBox="1"/>
          <p:nvPr userDrawn="1"/>
        </p:nvSpPr>
        <p:spPr>
          <a:xfrm>
            <a:off x="4301381" y="2574037"/>
            <a:ext cx="3589234" cy="923330"/>
          </a:xfrm>
          <a:prstGeom prst="rect">
            <a:avLst/>
          </a:prstGeom>
          <a:noFill/>
        </p:spPr>
        <p:txBody>
          <a:bodyPr wrap="square" rtlCol="0">
            <a:spAutoFit/>
          </a:bodyPr>
          <a:lstStyle/>
          <a:p>
            <a:pPr algn="ctr"/>
            <a:r>
              <a:rPr lang="en-US" sz="5400" b="1">
                <a:solidFill>
                  <a:schemeClr val="bg1"/>
                </a:solidFill>
                <a:latin typeface="Tenorite" panose="00000500000000000000" pitchFamily="2" charset="0"/>
              </a:rPr>
              <a:t>Thank You</a:t>
            </a:r>
            <a:endParaRPr lang="en-CA" sz="5400" b="1">
              <a:solidFill>
                <a:schemeClr val="bg1"/>
              </a:solidFill>
              <a:latin typeface="Tenorite" panose="00000500000000000000" pitchFamily="2" charset="0"/>
            </a:endParaRPr>
          </a:p>
        </p:txBody>
      </p:sp>
    </p:spTree>
    <p:extLst>
      <p:ext uri="{BB962C8B-B14F-4D97-AF65-F5344CB8AC3E}">
        <p14:creationId xmlns:p14="http://schemas.microsoft.com/office/powerpoint/2010/main" val="3096868692"/>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Cover - Only Title">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54952-05D4-4ECA-9548-574C8831B662}"/>
              </a:ext>
            </a:extLst>
          </p:cNvPr>
          <p:cNvSpPr>
            <a:spLocks noGrp="1"/>
          </p:cNvSpPr>
          <p:nvPr>
            <p:ph type="ctrTitle" hasCustomPrompt="1"/>
          </p:nvPr>
        </p:nvSpPr>
        <p:spPr>
          <a:xfrm>
            <a:off x="1524000" y="1002983"/>
            <a:ext cx="9144000" cy="3926826"/>
          </a:xfrm>
        </p:spPr>
        <p:txBody>
          <a:bodyPr anchor="ctr">
            <a:normAutofit/>
          </a:bodyPr>
          <a:lstStyle>
            <a:lvl1pPr algn="ctr">
              <a:defRPr sz="5400" b="1" i="0">
                <a:solidFill>
                  <a:schemeClr val="bg1"/>
                </a:solidFill>
                <a:latin typeface="Verdana" panose="020B0604030504040204" pitchFamily="34" charset="0"/>
              </a:defRPr>
            </a:lvl1pPr>
          </a:lstStyle>
          <a:p>
            <a:r>
              <a:rPr lang="en-US"/>
              <a:t>Click to edit presentation title</a:t>
            </a:r>
          </a:p>
        </p:txBody>
      </p:sp>
      <p:pic>
        <p:nvPicPr>
          <p:cNvPr id="8" name="Picture 7" descr="Graphical user interface&#10;&#10;Description automatically generated with medium confidence">
            <a:extLst>
              <a:ext uri="{FF2B5EF4-FFF2-40B4-BE49-F238E27FC236}">
                <a16:creationId xmlns:a16="http://schemas.microsoft.com/office/drawing/2014/main" id="{9F4E65F2-74A5-4F1A-8800-047AE3B596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69523" y="5735637"/>
            <a:ext cx="1852951" cy="539415"/>
          </a:xfrm>
          <a:prstGeom prst="rect">
            <a:avLst/>
          </a:prstGeom>
        </p:spPr>
      </p:pic>
    </p:spTree>
    <p:extLst>
      <p:ext uri="{BB962C8B-B14F-4D97-AF65-F5344CB8AC3E}">
        <p14:creationId xmlns:p14="http://schemas.microsoft.com/office/powerpoint/2010/main" val="3609134751"/>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70FDA1-7D20-4A0B-9893-B05216198D67}"/>
              </a:ext>
            </a:extLst>
          </p:cNvPr>
          <p:cNvSpPr>
            <a:spLocks noGrp="1"/>
          </p:cNvSpPr>
          <p:nvPr>
            <p:ph type="title"/>
          </p:nvPr>
        </p:nvSpPr>
        <p:spPr>
          <a:xfrm>
            <a:off x="838200" y="481895"/>
            <a:ext cx="10515600" cy="1003497"/>
          </a:xfrm>
          <a:prstGeom prst="rect">
            <a:avLst/>
          </a:prstGeom>
          <a:noFill/>
        </p:spPr>
        <p:txBody>
          <a:bodyPr vert="horz" lIns="91440" tIns="45720" rIns="91440" bIns="45720" rtlCol="0" anchor="ctr">
            <a:normAutofit/>
          </a:bodyPr>
          <a:lstStyle/>
          <a:p>
            <a:r>
              <a:rPr lang="en-US"/>
              <a:t>Click to edit header</a:t>
            </a:r>
          </a:p>
        </p:txBody>
      </p:sp>
      <p:sp>
        <p:nvSpPr>
          <p:cNvPr id="3" name="Text Placeholder 2">
            <a:extLst>
              <a:ext uri="{FF2B5EF4-FFF2-40B4-BE49-F238E27FC236}">
                <a16:creationId xmlns:a16="http://schemas.microsoft.com/office/drawing/2014/main" id="{FF34FC73-DB64-49FA-B1FB-944FD45467F1}"/>
              </a:ext>
            </a:extLst>
          </p:cNvPr>
          <p:cNvSpPr>
            <a:spLocks noGrp="1"/>
          </p:cNvSpPr>
          <p:nvPr>
            <p:ph type="body" idx="1"/>
          </p:nvPr>
        </p:nvSpPr>
        <p:spPr>
          <a:xfrm>
            <a:off x="838200" y="1615156"/>
            <a:ext cx="10515600" cy="43890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709E644-27BE-427E-BDCA-6B51DF3F9CD1}"/>
              </a:ext>
            </a:extLst>
          </p:cNvPr>
          <p:cNvSpPr>
            <a:spLocks noGrp="1"/>
          </p:cNvSpPr>
          <p:nvPr>
            <p:ph type="ftr" sz="quarter" idx="3"/>
          </p:nvPr>
        </p:nvSpPr>
        <p:spPr>
          <a:xfrm>
            <a:off x="464710" y="6360686"/>
            <a:ext cx="4796307" cy="147628"/>
          </a:xfrm>
          <a:prstGeom prst="rect">
            <a:avLst/>
          </a:prstGeom>
        </p:spPr>
        <p:txBody>
          <a:bodyPr vert="horz" lIns="0" tIns="0" rIns="0" bIns="0" rtlCol="0" anchor="ctr"/>
          <a:lstStyle>
            <a:lvl1pPr algn="l">
              <a:defRPr sz="1400">
                <a:solidFill>
                  <a:srgbClr val="09376B"/>
                </a:solidFill>
                <a:latin typeface="Tenorite" panose="00000500000000000000" pitchFamily="2" charset="0"/>
              </a:defRPr>
            </a:lvl1pPr>
          </a:lstStyle>
          <a:p>
            <a:r>
              <a:rPr lang="en-US"/>
              <a:t>2025-26 Wood Buffalo RCMP Annual Policing Priorities - What We Heard Report</a:t>
            </a:r>
          </a:p>
        </p:txBody>
      </p:sp>
      <p:sp>
        <p:nvSpPr>
          <p:cNvPr id="6" name="Slide Number Placeholder 5">
            <a:extLst>
              <a:ext uri="{FF2B5EF4-FFF2-40B4-BE49-F238E27FC236}">
                <a16:creationId xmlns:a16="http://schemas.microsoft.com/office/drawing/2014/main" id="{0B97AB39-806D-4C44-85B1-78F8C5021C1B}"/>
              </a:ext>
            </a:extLst>
          </p:cNvPr>
          <p:cNvSpPr>
            <a:spLocks noGrp="1"/>
          </p:cNvSpPr>
          <p:nvPr>
            <p:ph type="sldNum" sz="quarter" idx="4"/>
          </p:nvPr>
        </p:nvSpPr>
        <p:spPr>
          <a:xfrm>
            <a:off x="5803542" y="6564767"/>
            <a:ext cx="584915" cy="147628"/>
          </a:xfrm>
          <a:prstGeom prst="rect">
            <a:avLst/>
          </a:prstGeom>
        </p:spPr>
        <p:txBody>
          <a:bodyPr vert="horz" lIns="0" tIns="0" rIns="0" bIns="0" rtlCol="0" anchor="ctr"/>
          <a:lstStyle>
            <a:lvl1pPr algn="ctr">
              <a:defRPr sz="1400">
                <a:solidFill>
                  <a:schemeClr val="tx1">
                    <a:tint val="75000"/>
                  </a:schemeClr>
                </a:solidFill>
                <a:latin typeface="Tenorite" panose="00000500000000000000" pitchFamily="2" charset="0"/>
              </a:defRPr>
            </a:lvl1pPr>
          </a:lstStyle>
          <a:p>
            <a:fld id="{D420D0A5-1AA4-4280-936A-8669868632FD}" type="slidenum">
              <a:rPr lang="en-US" smtClean="0"/>
              <a:pPr/>
              <a:t>‹#›</a:t>
            </a:fld>
            <a:endParaRPr lang="en-US"/>
          </a:p>
        </p:txBody>
      </p:sp>
    </p:spTree>
    <p:extLst>
      <p:ext uri="{BB962C8B-B14F-4D97-AF65-F5344CB8AC3E}">
        <p14:creationId xmlns:p14="http://schemas.microsoft.com/office/powerpoint/2010/main" val="1246148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2" r:id="rId4"/>
    <p:sldLayoutId id="2147483666" r:id="rId5"/>
    <p:sldLayoutId id="2147483667" r:id="rId6"/>
    <p:sldLayoutId id="2147483656" r:id="rId7"/>
    <p:sldLayoutId id="2147483657" r:id="rId8"/>
    <p:sldLayoutId id="2147483655" r:id="rId9"/>
    <p:sldLayoutId id="2147483668" r:id="rId10"/>
  </p:sldLayoutIdLst>
  <p:hf hdr="0" dt="0"/>
  <p:txStyles>
    <p:titleStyle>
      <a:lvl1pPr algn="l" defTabSz="914400" rtl="0" eaLnBrk="1" latinLnBrk="0" hangingPunct="1">
        <a:lnSpc>
          <a:spcPct val="90000"/>
        </a:lnSpc>
        <a:spcBef>
          <a:spcPct val="0"/>
        </a:spcBef>
        <a:buNone/>
        <a:defRPr sz="4400" b="1" kern="1200">
          <a:solidFill>
            <a:srgbClr val="09376B"/>
          </a:solidFill>
          <a:latin typeface="Tenorite"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spcAft>
          <a:spcPts val="1000"/>
        </a:spcAft>
        <a:buClr>
          <a:srgbClr val="09376B"/>
        </a:buClr>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spcAft>
          <a:spcPts val="1000"/>
        </a:spcAft>
        <a:buClr>
          <a:srgbClr val="09376B"/>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spcAft>
          <a:spcPts val="1000"/>
        </a:spcAft>
        <a:buClr>
          <a:srgbClr val="09376B"/>
        </a:buClr>
        <a:buFont typeface="Arial" panose="020B0604020202020204" pitchFamily="34" charset="0"/>
        <a:buChar char="•"/>
        <a:defRPr sz="24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spcAft>
          <a:spcPts val="1000"/>
        </a:spcAft>
        <a:buClr>
          <a:srgbClr val="09376B"/>
        </a:buClr>
        <a:buFont typeface="Arial" panose="020B0604020202020204" pitchFamily="34" charset="0"/>
        <a:buChar char="•"/>
        <a:defRPr sz="2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spcAft>
          <a:spcPts val="1000"/>
        </a:spcAft>
        <a:buClr>
          <a:srgbClr val="09376B"/>
        </a:buClr>
        <a:buFont typeface="Arial" panose="020B0604020202020204" pitchFamily="34" charset="0"/>
        <a:buChar char="•"/>
        <a:defRPr sz="2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rmwb.ca/pulse" TargetMode="Externa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26_69709494.xm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27_20E9B779.xm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2C_F0D76052.xm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38_5E80E3C5.xm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chart" Target="../charts/char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6156-ACD9-32FC-4E0C-74762F7FC845}"/>
              </a:ext>
            </a:extLst>
          </p:cNvPr>
          <p:cNvSpPr>
            <a:spLocks noGrp="1"/>
          </p:cNvSpPr>
          <p:nvPr>
            <p:ph type="ctrTitle"/>
          </p:nvPr>
        </p:nvSpPr>
        <p:spPr>
          <a:xfrm>
            <a:off x="1524000" y="1057275"/>
            <a:ext cx="9144000" cy="1981200"/>
          </a:xfrm>
        </p:spPr>
        <p:txBody>
          <a:bodyPr/>
          <a:lstStyle/>
          <a:p>
            <a:r>
              <a:rPr lang="en-CA"/>
              <a:t>What We Heard Report</a:t>
            </a:r>
          </a:p>
        </p:txBody>
      </p:sp>
      <p:sp>
        <p:nvSpPr>
          <p:cNvPr id="3" name="TextBox 2">
            <a:extLst>
              <a:ext uri="{FF2B5EF4-FFF2-40B4-BE49-F238E27FC236}">
                <a16:creationId xmlns:a16="http://schemas.microsoft.com/office/drawing/2014/main" id="{607FF3E9-659B-22C7-78EB-6FFC155F61B5}"/>
              </a:ext>
            </a:extLst>
          </p:cNvPr>
          <p:cNvSpPr txBox="1"/>
          <p:nvPr/>
        </p:nvSpPr>
        <p:spPr>
          <a:xfrm>
            <a:off x="1066800" y="2898040"/>
            <a:ext cx="10058400" cy="830997"/>
          </a:xfrm>
          <a:prstGeom prst="rect">
            <a:avLst/>
          </a:prstGeom>
          <a:noFill/>
        </p:spPr>
        <p:txBody>
          <a:bodyPr wrap="square" lIns="91440" tIns="45720" rIns="91440" bIns="45720" rtlCol="0" anchor="t">
            <a:spAutoFit/>
          </a:bodyPr>
          <a:lstStyle/>
          <a:p>
            <a:pPr algn="ctr"/>
            <a:r>
              <a:rPr lang="en-US" sz="4800" err="1">
                <a:solidFill>
                  <a:schemeClr val="bg1"/>
                </a:solidFill>
                <a:latin typeface="Tenorite"/>
              </a:rPr>
              <a:t>Saprae</a:t>
            </a:r>
            <a:r>
              <a:rPr lang="en-US" sz="4800">
                <a:solidFill>
                  <a:schemeClr val="bg1"/>
                </a:solidFill>
                <a:latin typeface="Tenorite"/>
              </a:rPr>
              <a:t> Creek Estates Drainage</a:t>
            </a:r>
            <a:endParaRPr lang="en-US" sz="4800">
              <a:solidFill>
                <a:schemeClr val="bg1"/>
              </a:solidFill>
            </a:endParaRPr>
          </a:p>
        </p:txBody>
      </p:sp>
      <p:sp>
        <p:nvSpPr>
          <p:cNvPr id="4" name="TextBox 3">
            <a:extLst>
              <a:ext uri="{FF2B5EF4-FFF2-40B4-BE49-F238E27FC236}">
                <a16:creationId xmlns:a16="http://schemas.microsoft.com/office/drawing/2014/main" id="{427E1965-3EF1-9D31-6232-638B89D9DE53}"/>
              </a:ext>
            </a:extLst>
          </p:cNvPr>
          <p:cNvSpPr txBox="1"/>
          <p:nvPr/>
        </p:nvSpPr>
        <p:spPr>
          <a:xfrm>
            <a:off x="3505200" y="4294465"/>
            <a:ext cx="5181600" cy="584775"/>
          </a:xfrm>
          <a:prstGeom prst="rect">
            <a:avLst/>
          </a:prstGeom>
          <a:noFill/>
        </p:spPr>
        <p:txBody>
          <a:bodyPr wrap="square" lIns="91440" tIns="45720" rIns="91440" bIns="45720" rtlCol="0" anchor="t">
            <a:spAutoFit/>
          </a:bodyPr>
          <a:lstStyle/>
          <a:p>
            <a:pPr algn="ctr"/>
            <a:r>
              <a:rPr lang="en-CA" sz="3200">
                <a:solidFill>
                  <a:schemeClr val="bg1"/>
                </a:solidFill>
                <a:cs typeface="Arial"/>
              </a:rPr>
              <a:t>June 1, 2026</a:t>
            </a:r>
          </a:p>
        </p:txBody>
      </p:sp>
    </p:spTree>
    <p:extLst>
      <p:ext uri="{BB962C8B-B14F-4D97-AF65-F5344CB8AC3E}">
        <p14:creationId xmlns:p14="http://schemas.microsoft.com/office/powerpoint/2010/main" val="3518197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18317D-51F4-6E30-BBC5-B659F53200BA}"/>
              </a:ext>
            </a:extLst>
          </p:cNvPr>
          <p:cNvSpPr>
            <a:spLocks noGrp="1"/>
          </p:cNvSpPr>
          <p:nvPr>
            <p:ph idx="1"/>
          </p:nvPr>
        </p:nvSpPr>
        <p:spPr>
          <a:xfrm>
            <a:off x="1525088" y="2681935"/>
            <a:ext cx="9141823" cy="1494130"/>
          </a:xfrm>
        </p:spPr>
        <p:txBody>
          <a:bodyPr vert="horz" lIns="91440" tIns="45720" rIns="91440" bIns="45720" rtlCol="0" anchor="t">
            <a:normAutofit/>
          </a:bodyPr>
          <a:lstStyle/>
          <a:p>
            <a:pPr marL="0" indent="0" algn="ctr">
              <a:buNone/>
            </a:pPr>
            <a:r>
              <a:rPr lang="en-US">
                <a:solidFill>
                  <a:srgbClr val="003F5E"/>
                </a:solidFill>
                <a:effectLst/>
                <a:latin typeface="Avenir Next LT Pro Demi"/>
              </a:rPr>
              <a:t>We humbly acknowledge that the land on which we live, learn, work and play is Treaty 8 Territory, the traditional lands of the Cree, Dene, and the unceded territory of the Métis. </a:t>
            </a:r>
            <a:endParaRPr lang="en-US">
              <a:solidFill>
                <a:srgbClr val="003F5E"/>
              </a:solidFill>
              <a:latin typeface="Avenir Next LT Pro Demi"/>
            </a:endParaRPr>
          </a:p>
        </p:txBody>
      </p:sp>
      <p:sp>
        <p:nvSpPr>
          <p:cNvPr id="4" name="Slide Number Placeholder 3">
            <a:extLst>
              <a:ext uri="{FF2B5EF4-FFF2-40B4-BE49-F238E27FC236}">
                <a16:creationId xmlns:a16="http://schemas.microsoft.com/office/drawing/2014/main" id="{78FC7674-A82F-4E39-F6F4-DAE4AE0CCD7B}"/>
              </a:ext>
            </a:extLst>
          </p:cNvPr>
          <p:cNvSpPr>
            <a:spLocks noGrp="1"/>
          </p:cNvSpPr>
          <p:nvPr>
            <p:ph type="sldNum" sz="quarter" idx="12"/>
          </p:nvPr>
        </p:nvSpPr>
        <p:spPr/>
        <p:txBody>
          <a:bodyPr/>
          <a:lstStyle/>
          <a:p>
            <a:fld id="{D420D0A5-1AA4-4280-936A-8669868632FD}" type="slidenum">
              <a:rPr lang="en-US" smtClean="0">
                <a:solidFill>
                  <a:srgbClr val="003F5E"/>
                </a:solidFill>
              </a:rPr>
              <a:t>2</a:t>
            </a:fld>
            <a:endParaRPr lang="en-US">
              <a:solidFill>
                <a:srgbClr val="003F5E"/>
              </a:solidFill>
            </a:endParaRPr>
          </a:p>
        </p:txBody>
      </p:sp>
    </p:spTree>
    <p:extLst>
      <p:ext uri="{BB962C8B-B14F-4D97-AF65-F5344CB8AC3E}">
        <p14:creationId xmlns:p14="http://schemas.microsoft.com/office/powerpoint/2010/main" val="22724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BB0C37-AC9B-48B7-97CA-FD2CAB4DDDD1}"/>
              </a:ext>
            </a:extLst>
          </p:cNvPr>
          <p:cNvSpPr>
            <a:spLocks noGrp="1"/>
          </p:cNvSpPr>
          <p:nvPr>
            <p:ph idx="1"/>
          </p:nvPr>
        </p:nvSpPr>
        <p:spPr>
          <a:xfrm>
            <a:off x="838200" y="1517947"/>
            <a:ext cx="5132754" cy="4743858"/>
          </a:xfrm>
        </p:spPr>
        <p:txBody>
          <a:bodyPr vert="horz" lIns="91440" tIns="45720" rIns="91440" bIns="45720" rtlCol="0" anchor="t">
            <a:normAutofit/>
          </a:bodyPr>
          <a:lstStyle/>
          <a:p>
            <a:pPr marL="457200" indent="-457200">
              <a:buAutoNum type="arabicPeriod"/>
            </a:pPr>
            <a:r>
              <a:rPr lang="en-US">
                <a:latin typeface="Arial"/>
                <a:cs typeface="Arial"/>
              </a:rPr>
              <a:t>Executive Summary</a:t>
            </a:r>
          </a:p>
          <a:p>
            <a:pPr marL="457200" indent="-457200">
              <a:buFont typeface="Arial" panose="020B0604020202020204" pitchFamily="34" charset="0"/>
              <a:buAutoNum type="arabicPeriod"/>
            </a:pPr>
            <a:r>
              <a:rPr lang="en-US">
                <a:latin typeface="Arial"/>
                <a:cs typeface="Arial"/>
              </a:rPr>
              <a:t>Key Findings/Themes</a:t>
            </a:r>
          </a:p>
          <a:p>
            <a:pPr marL="457200" indent="-457200">
              <a:buAutoNum type="arabicPeriod"/>
            </a:pPr>
            <a:r>
              <a:rPr lang="en-US">
                <a:latin typeface="Arial"/>
                <a:cs typeface="Arial"/>
              </a:rPr>
              <a:t>Engagement Participants</a:t>
            </a:r>
          </a:p>
          <a:p>
            <a:pPr marL="457200" indent="-457200">
              <a:buAutoNum type="arabicPeriod"/>
            </a:pPr>
            <a:r>
              <a:rPr lang="en-US">
                <a:latin typeface="Arial"/>
                <a:cs typeface="Arial"/>
              </a:rPr>
              <a:t>Engagement in Numbers</a:t>
            </a:r>
          </a:p>
          <a:p>
            <a:pPr marL="457200" indent="-457200">
              <a:buAutoNum type="arabicPeriod"/>
            </a:pPr>
            <a:r>
              <a:rPr lang="en-US">
                <a:latin typeface="Arial"/>
                <a:cs typeface="Arial"/>
              </a:rPr>
              <a:t>Next Steps</a:t>
            </a:r>
          </a:p>
        </p:txBody>
      </p:sp>
      <p:sp>
        <p:nvSpPr>
          <p:cNvPr id="4" name="Slide Number Placeholder 3">
            <a:extLst>
              <a:ext uri="{FF2B5EF4-FFF2-40B4-BE49-F238E27FC236}">
                <a16:creationId xmlns:a16="http://schemas.microsoft.com/office/drawing/2014/main" id="{28BC79DD-B362-4D3A-9567-F68BFD508654}"/>
              </a:ext>
            </a:extLst>
          </p:cNvPr>
          <p:cNvSpPr>
            <a:spLocks noGrp="1"/>
          </p:cNvSpPr>
          <p:nvPr>
            <p:ph type="sldNum" sz="quarter" idx="12"/>
          </p:nvPr>
        </p:nvSpPr>
        <p:spPr/>
        <p:txBody>
          <a:bodyPr/>
          <a:lstStyle/>
          <a:p>
            <a:fld id="{D420D0A5-1AA4-4280-936A-8669868632FD}" type="slidenum">
              <a:rPr lang="en-US" smtClean="0"/>
              <a:t>3</a:t>
            </a:fld>
            <a:endParaRPr lang="en-US"/>
          </a:p>
        </p:txBody>
      </p:sp>
      <p:sp>
        <p:nvSpPr>
          <p:cNvPr id="5" name="Title 4">
            <a:extLst>
              <a:ext uri="{FF2B5EF4-FFF2-40B4-BE49-F238E27FC236}">
                <a16:creationId xmlns:a16="http://schemas.microsoft.com/office/drawing/2014/main" id="{AD38AE0C-DB53-411F-B66E-D1483458B4A3}"/>
              </a:ext>
            </a:extLst>
          </p:cNvPr>
          <p:cNvSpPr>
            <a:spLocks noGrp="1"/>
          </p:cNvSpPr>
          <p:nvPr>
            <p:ph type="title"/>
          </p:nvPr>
        </p:nvSpPr>
        <p:spPr/>
        <p:txBody>
          <a:bodyPr/>
          <a:lstStyle/>
          <a:p>
            <a:r>
              <a:rPr lang="en-CA">
                <a:latin typeface="Verdana"/>
                <a:ea typeface="Verdana"/>
              </a:rPr>
              <a:t>TABLE OF CONTENTS</a:t>
            </a:r>
          </a:p>
        </p:txBody>
      </p:sp>
      <p:sp>
        <p:nvSpPr>
          <p:cNvPr id="3" name="TextBox 2">
            <a:extLst>
              <a:ext uri="{FF2B5EF4-FFF2-40B4-BE49-F238E27FC236}">
                <a16:creationId xmlns:a16="http://schemas.microsoft.com/office/drawing/2014/main" id="{12465206-0076-835F-FB8C-43C36AD40AEF}"/>
              </a:ext>
            </a:extLst>
          </p:cNvPr>
          <p:cNvSpPr txBox="1"/>
          <p:nvPr/>
        </p:nvSpPr>
        <p:spPr>
          <a:xfrm>
            <a:off x="6223000" y="1514231"/>
            <a:ext cx="6096000" cy="16024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lvl="0" indent="-457200">
              <a:lnSpc>
                <a:spcPct val="90000"/>
              </a:lnSpc>
              <a:spcBef>
                <a:spcPts val="1000"/>
              </a:spcBef>
              <a:spcAft>
                <a:spcPts val="1000"/>
              </a:spcAft>
              <a:buClr>
                <a:srgbClr val="09376B"/>
              </a:buClr>
              <a:buFont typeface="Arial" panose="020B0604020202020204" pitchFamily="34" charset="0"/>
              <a:buAutoNum type="arabicPeriod"/>
            </a:pPr>
            <a:r>
              <a:rPr lang="en-US" sz="2400">
                <a:solidFill>
                  <a:schemeClr val="tx1">
                    <a:lumMod val="75000"/>
                    <a:lumOff val="25000"/>
                  </a:schemeClr>
                </a:solidFill>
                <a:latin typeface="Arial"/>
                <a:cs typeface="Arial"/>
              </a:rPr>
              <a:t>Appendices​</a:t>
            </a:r>
          </a:p>
          <a:p>
            <a:pPr lvl="2" indent="-457200">
              <a:lnSpc>
                <a:spcPct val="90000"/>
              </a:lnSpc>
              <a:spcBef>
                <a:spcPts val="1000"/>
              </a:spcBef>
              <a:spcAft>
                <a:spcPts val="1000"/>
              </a:spcAft>
              <a:buClr>
                <a:srgbClr val="09376B"/>
              </a:buClr>
              <a:buFont typeface="Arial" panose="020B0604020202020204" pitchFamily="34" charset="0"/>
              <a:buChar char="•"/>
            </a:pPr>
            <a:r>
              <a:rPr lang="en-US" sz="2400">
                <a:solidFill>
                  <a:schemeClr val="tx1">
                    <a:lumMod val="75000"/>
                    <a:lumOff val="25000"/>
                  </a:schemeClr>
                </a:solidFill>
                <a:latin typeface="Arial"/>
                <a:cs typeface="Arial"/>
                <a:hlinkClick r:id="rId3" action="ppaction://hlinksldjump">
                  <a:extLst>
                    <a:ext uri="{A12FA001-AC4F-418D-AE19-62706E023703}">
                      <ahyp:hlinkClr xmlns:ahyp="http://schemas.microsoft.com/office/drawing/2018/hyperlinkcolor" val="tx"/>
                    </a:ext>
                  </a:extLst>
                </a:hlinkClick>
              </a:rPr>
              <a:t>Survey Responses</a:t>
            </a:r>
            <a:r>
              <a:rPr lang="en-US" sz="2400">
                <a:solidFill>
                  <a:schemeClr val="tx1">
                    <a:lumMod val="75000"/>
                    <a:lumOff val="25000"/>
                  </a:schemeClr>
                </a:solidFill>
                <a:latin typeface="Arial"/>
                <a:cs typeface="Arial"/>
              </a:rPr>
              <a:t>​</a:t>
            </a:r>
          </a:p>
          <a:p>
            <a:pPr marL="457200" indent="-457200">
              <a:lnSpc>
                <a:spcPct val="90000"/>
              </a:lnSpc>
              <a:spcBef>
                <a:spcPts val="1000"/>
              </a:spcBef>
              <a:spcAft>
                <a:spcPts val="1000"/>
              </a:spcAft>
              <a:buClr>
                <a:srgbClr val="09376B"/>
              </a:buClr>
              <a:buFont typeface="Arial" panose="020B0604020202020204" pitchFamily="34" charset="0"/>
              <a:buAutoNum type="arabicPeriod"/>
            </a:pPr>
            <a:endParaRPr lang="en-US" sz="2400">
              <a:solidFill>
                <a:schemeClr val="tx1">
                  <a:lumMod val="75000"/>
                  <a:lumOff val="25000"/>
                </a:schemeClr>
              </a:solidFill>
              <a:latin typeface="Arial"/>
              <a:cs typeface="Arial"/>
            </a:endParaRPr>
          </a:p>
        </p:txBody>
      </p:sp>
    </p:spTree>
    <p:extLst>
      <p:ext uri="{BB962C8B-B14F-4D97-AF65-F5344CB8AC3E}">
        <p14:creationId xmlns:p14="http://schemas.microsoft.com/office/powerpoint/2010/main" val="2920404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F661156-1B1A-4216-91EF-4B0C35CC462A}"/>
              </a:ext>
            </a:extLst>
          </p:cNvPr>
          <p:cNvSpPr>
            <a:spLocks noGrp="1"/>
          </p:cNvSpPr>
          <p:nvPr>
            <p:ph type="sldNum" sz="quarter" idx="12"/>
          </p:nvPr>
        </p:nvSpPr>
        <p:spPr/>
        <p:txBody>
          <a:bodyPr/>
          <a:lstStyle/>
          <a:p>
            <a:fld id="{D420D0A5-1AA4-4280-936A-8669868632FD}" type="slidenum">
              <a:rPr lang="en-US" smtClean="0"/>
              <a:t>4</a:t>
            </a:fld>
            <a:endParaRPr lang="en-US"/>
          </a:p>
        </p:txBody>
      </p:sp>
      <p:pic>
        <p:nvPicPr>
          <p:cNvPr id="11" name="Picture 10" descr="Worker typing on laptop">
            <a:extLst>
              <a:ext uri="{FF2B5EF4-FFF2-40B4-BE49-F238E27FC236}">
                <a16:creationId xmlns:a16="http://schemas.microsoft.com/office/drawing/2014/main" id="{551F25F5-B8F8-BA88-7211-C7EF428AB8BF}"/>
              </a:ext>
            </a:extLst>
          </p:cNvPr>
          <p:cNvPicPr>
            <a:picLocks noChangeAspect="1"/>
          </p:cNvPicPr>
          <p:nvPr/>
        </p:nvPicPr>
        <p:blipFill>
          <a:blip r:embed="rId3">
            <a:extLst>
              <a:ext uri="{28A0092B-C50C-407E-A947-70E740481C1C}">
                <a14:useLocalDpi xmlns:a14="http://schemas.microsoft.com/office/drawing/2010/main" val="0"/>
              </a:ext>
            </a:extLst>
          </a:blip>
          <a:srcRect l="39830" r="39830"/>
          <a:stretch/>
        </p:blipFill>
        <p:spPr>
          <a:xfrm>
            <a:off x="0" y="893193"/>
            <a:ext cx="1627125" cy="5959688"/>
          </a:xfrm>
          <a:prstGeom prst="rect">
            <a:avLst/>
          </a:prstGeom>
        </p:spPr>
      </p:pic>
      <p:pic>
        <p:nvPicPr>
          <p:cNvPr id="20" name="Picture 19">
            <a:extLst>
              <a:ext uri="{FF2B5EF4-FFF2-40B4-BE49-F238E27FC236}">
                <a16:creationId xmlns:a16="http://schemas.microsoft.com/office/drawing/2014/main" id="{888A4800-FC8A-708B-B6A1-87ADBAFFFF8F}"/>
              </a:ext>
            </a:extLst>
          </p:cNvPr>
          <p:cNvPicPr>
            <a:picLocks noChangeAspect="1"/>
          </p:cNvPicPr>
          <p:nvPr/>
        </p:nvPicPr>
        <p:blipFill>
          <a:blip r:embed="rId4">
            <a:extLst>
              <a:ext uri="{28A0092B-C50C-407E-A947-70E740481C1C}">
                <a14:useLocalDpi xmlns:a14="http://schemas.microsoft.com/office/drawing/2010/main" val="0"/>
              </a:ext>
            </a:extLst>
          </a:blip>
          <a:srcRect l="19304" r="19304"/>
          <a:stretch/>
        </p:blipFill>
        <p:spPr>
          <a:xfrm>
            <a:off x="6697014" y="887259"/>
            <a:ext cx="5493767" cy="5965704"/>
          </a:xfrm>
          <a:prstGeom prst="rect">
            <a:avLst/>
          </a:prstGeom>
        </p:spPr>
      </p:pic>
      <p:sp>
        <p:nvSpPr>
          <p:cNvPr id="3" name="Rectangle 2">
            <a:extLst>
              <a:ext uri="{FF2B5EF4-FFF2-40B4-BE49-F238E27FC236}">
                <a16:creationId xmlns:a16="http://schemas.microsoft.com/office/drawing/2014/main" id="{E74DD4EB-2505-266A-7000-F0BFDF28BEF5}"/>
              </a:ext>
            </a:extLst>
          </p:cNvPr>
          <p:cNvSpPr/>
          <p:nvPr/>
        </p:nvSpPr>
        <p:spPr>
          <a:xfrm>
            <a:off x="1609725" y="412479"/>
            <a:ext cx="5086350" cy="6449917"/>
          </a:xfrm>
          <a:prstGeom prst="rect">
            <a:avLst/>
          </a:prstGeom>
          <a:solidFill>
            <a:srgbClr val="0E284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5" name="Title 4">
            <a:extLst>
              <a:ext uri="{FF2B5EF4-FFF2-40B4-BE49-F238E27FC236}">
                <a16:creationId xmlns:a16="http://schemas.microsoft.com/office/drawing/2014/main" id="{AA53A639-82CA-413B-A0C2-ACB9B21822BD}"/>
              </a:ext>
            </a:extLst>
          </p:cNvPr>
          <p:cNvSpPr>
            <a:spLocks noGrp="1"/>
          </p:cNvSpPr>
          <p:nvPr>
            <p:ph type="title"/>
          </p:nvPr>
        </p:nvSpPr>
        <p:spPr>
          <a:xfrm>
            <a:off x="1809750" y="519994"/>
            <a:ext cx="4686300" cy="1003497"/>
          </a:xfrm>
        </p:spPr>
        <p:txBody>
          <a:bodyPr>
            <a:noAutofit/>
          </a:bodyPr>
          <a:lstStyle/>
          <a:p>
            <a:r>
              <a:rPr lang="en-CA" sz="2800">
                <a:solidFill>
                  <a:schemeClr val="bg1"/>
                </a:solidFill>
                <a:latin typeface="Verdana"/>
                <a:ea typeface="Verdana"/>
              </a:rPr>
              <a:t>EXECUTIVE SUMMARY</a:t>
            </a:r>
          </a:p>
        </p:txBody>
      </p:sp>
      <p:sp>
        <p:nvSpPr>
          <p:cNvPr id="7" name="TextBox 6">
            <a:extLst>
              <a:ext uri="{FF2B5EF4-FFF2-40B4-BE49-F238E27FC236}">
                <a16:creationId xmlns:a16="http://schemas.microsoft.com/office/drawing/2014/main" id="{89943695-D93D-A21F-7FB0-85AE343C5DBF}"/>
              </a:ext>
            </a:extLst>
          </p:cNvPr>
          <p:cNvSpPr txBox="1"/>
          <p:nvPr/>
        </p:nvSpPr>
        <p:spPr>
          <a:xfrm>
            <a:off x="1811863" y="1333512"/>
            <a:ext cx="4778188" cy="44935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solidFill>
                  <a:schemeClr val="bg1"/>
                </a:solidFill>
                <a:ea typeface="+mn-lt"/>
                <a:cs typeface="+mn-lt"/>
              </a:rPr>
              <a:t>From Mar. 19 to May. 30, 2026, residents were able to participate in an online survey to discuss drainage issues they may be experiencing.</a:t>
            </a:r>
          </a:p>
          <a:p>
            <a:endParaRPr lang="en-US" sz="2200">
              <a:solidFill>
                <a:schemeClr val="bg1"/>
              </a:solidFill>
              <a:ea typeface="+mn-lt"/>
              <a:cs typeface="+mn-lt"/>
            </a:endParaRPr>
          </a:p>
          <a:p>
            <a:r>
              <a:rPr lang="en-US" sz="2200">
                <a:solidFill>
                  <a:schemeClr val="bg1"/>
                </a:solidFill>
              </a:rPr>
              <a:t>The survey responses indicate that drainage challenges are a significant concern for many residents, particularly during seasonal weather events. The most commonly reported issue was standing water, followed by water not draining from easements.</a:t>
            </a:r>
            <a:endParaRPr lang="en-US" sz="2200">
              <a:solidFill>
                <a:schemeClr val="bg1"/>
              </a:solidFill>
              <a:cs typeface="Arial"/>
            </a:endParaRPr>
          </a:p>
        </p:txBody>
      </p:sp>
    </p:spTree>
    <p:extLst>
      <p:ext uri="{BB962C8B-B14F-4D97-AF65-F5344CB8AC3E}">
        <p14:creationId xmlns:p14="http://schemas.microsoft.com/office/powerpoint/2010/main" val="746268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9FEE4-09A2-BEBC-4D65-06610568FB07}"/>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6CC4A1D2-758E-31AF-1B66-AEF0EA1138B8}"/>
              </a:ext>
            </a:extLst>
          </p:cNvPr>
          <p:cNvSpPr>
            <a:spLocks noGrp="1"/>
          </p:cNvSpPr>
          <p:nvPr>
            <p:ph type="title"/>
          </p:nvPr>
        </p:nvSpPr>
        <p:spPr>
          <a:xfrm>
            <a:off x="838200" y="470517"/>
            <a:ext cx="10515600" cy="991054"/>
          </a:xfrm>
        </p:spPr>
        <p:txBody>
          <a:bodyPr/>
          <a:lstStyle/>
          <a:p>
            <a:r>
              <a:rPr lang="en-CA">
                <a:latin typeface="Verdana"/>
                <a:ea typeface="Verdana"/>
              </a:rPr>
              <a:t>KEY FINDINGS/THEMES</a:t>
            </a:r>
          </a:p>
        </p:txBody>
      </p:sp>
      <p:sp>
        <p:nvSpPr>
          <p:cNvPr id="18" name="TextBox 17">
            <a:extLst>
              <a:ext uri="{FF2B5EF4-FFF2-40B4-BE49-F238E27FC236}">
                <a16:creationId xmlns:a16="http://schemas.microsoft.com/office/drawing/2014/main" id="{79D7475C-1B61-F46C-0B10-3D82667AE111}"/>
              </a:ext>
            </a:extLst>
          </p:cNvPr>
          <p:cNvSpPr txBox="1"/>
          <p:nvPr/>
        </p:nvSpPr>
        <p:spPr>
          <a:xfrm>
            <a:off x="1309923" y="1541845"/>
            <a:ext cx="10039375" cy="400110"/>
          </a:xfrm>
          <a:prstGeom prst="rect">
            <a:avLst/>
          </a:prstGeom>
          <a:solidFill>
            <a:srgbClr val="0E284B"/>
          </a:solidFill>
        </p:spPr>
        <p:txBody>
          <a:bodyPr wrap="square" lIns="91440" tIns="45720" rIns="91440" bIns="45720" rtlCol="0" anchor="t">
            <a:spAutoFit/>
          </a:bodyPr>
          <a:lstStyle/>
          <a:p>
            <a:r>
              <a:rPr lang="en-US" sz="2000" b="1">
                <a:solidFill>
                  <a:schemeClr val="bg1"/>
                </a:solidFill>
                <a:cs typeface="Arial"/>
              </a:rPr>
              <a:t>Seasonal challenges</a:t>
            </a:r>
            <a:endParaRPr lang="en-US" sz="2000">
              <a:solidFill>
                <a:schemeClr val="bg1"/>
              </a:solidFill>
            </a:endParaRPr>
          </a:p>
        </p:txBody>
      </p:sp>
      <p:sp>
        <p:nvSpPr>
          <p:cNvPr id="9" name="AutoShape 6" descr="Needle with solid fill">
            <a:extLst>
              <a:ext uri="{FF2B5EF4-FFF2-40B4-BE49-F238E27FC236}">
                <a16:creationId xmlns:a16="http://schemas.microsoft.com/office/drawing/2014/main" id="{800034B8-BC00-1BFF-3647-F1E50C602C0C}"/>
              </a:ext>
            </a:extLst>
          </p:cNvPr>
          <p:cNvSpPr>
            <a:spLocks noChangeAspect="1" noChangeArrowheads="1"/>
          </p:cNvSpPr>
          <p:nvPr/>
        </p:nvSpPr>
        <p:spPr bwMode="auto">
          <a:xfrm>
            <a:off x="73025" y="1387210"/>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4" name="AutoShape 9" descr="Medicine with solid fill">
            <a:extLst>
              <a:ext uri="{FF2B5EF4-FFF2-40B4-BE49-F238E27FC236}">
                <a16:creationId xmlns:a16="http://schemas.microsoft.com/office/drawing/2014/main" id="{2C1A1145-6865-5DF7-3CB1-F2EC0C720965}"/>
              </a:ext>
            </a:extLst>
          </p:cNvPr>
          <p:cNvSpPr>
            <a:spLocks noChangeAspect="1" noChangeArrowheads="1"/>
          </p:cNvSpPr>
          <p:nvPr/>
        </p:nvSpPr>
        <p:spPr bwMode="auto">
          <a:xfrm>
            <a:off x="5710334" y="30461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3" name="Slide Number Placeholder 2">
            <a:extLst>
              <a:ext uri="{FF2B5EF4-FFF2-40B4-BE49-F238E27FC236}">
                <a16:creationId xmlns:a16="http://schemas.microsoft.com/office/drawing/2014/main" id="{402BC30C-121C-A82F-6D7B-9822E90BB728}"/>
              </a:ext>
            </a:extLst>
          </p:cNvPr>
          <p:cNvSpPr>
            <a:spLocks noGrp="1"/>
          </p:cNvSpPr>
          <p:nvPr>
            <p:ph type="sldNum" sz="quarter" idx="12"/>
          </p:nvPr>
        </p:nvSpPr>
        <p:spPr/>
        <p:txBody>
          <a:bodyPr/>
          <a:lstStyle/>
          <a:p>
            <a:fld id="{D420D0A5-1AA4-4280-936A-8669868632FD}" type="slidenum">
              <a:rPr lang="en-US" smtClean="0"/>
              <a:t>5</a:t>
            </a:fld>
            <a:endParaRPr lang="en-US"/>
          </a:p>
        </p:txBody>
      </p:sp>
      <p:sp>
        <p:nvSpPr>
          <p:cNvPr id="2" name="TextBox 3">
            <a:extLst>
              <a:ext uri="{FF2B5EF4-FFF2-40B4-BE49-F238E27FC236}">
                <a16:creationId xmlns:a16="http://schemas.microsoft.com/office/drawing/2014/main" id="{442E4311-73D3-ACDE-E965-890211967743}"/>
              </a:ext>
            </a:extLst>
          </p:cNvPr>
          <p:cNvSpPr txBox="1"/>
          <p:nvPr/>
        </p:nvSpPr>
        <p:spPr>
          <a:xfrm>
            <a:off x="1288504" y="1953638"/>
            <a:ext cx="10151048" cy="1323439"/>
          </a:xfrm>
          <a:prstGeom prst="rect">
            <a:avLst/>
          </a:prstGeom>
          <a:solidFill>
            <a:schemeClr val="bg1"/>
          </a:solid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600"/>
              <a:t>Drainage problems are heavily influenced by seasonal conditions. Nearly three-quarters of respondents (72.6%, 69 responses) experience issues during spring melt, while over half (50.5%, 48 responses) reported problems during heavy rain events. </a:t>
            </a:r>
          </a:p>
          <a:p>
            <a:pPr marL="285750" indent="-285750">
              <a:buFont typeface="Arial" panose="020B0604020202020204" pitchFamily="34" charset="0"/>
              <a:buChar char="•"/>
            </a:pPr>
            <a:r>
              <a:rPr lang="en-US" sz="1600"/>
              <a:t>22.1% of respondents (21 responses) indicated they experience drainage concerns year-round, highlighting ongoing infrastructure or grading challenges in some areas.</a:t>
            </a:r>
            <a:endParaRPr lang="en-CA" sz="1600">
              <a:ea typeface="+mn-lt"/>
              <a:cs typeface="+mn-lt"/>
            </a:endParaRPr>
          </a:p>
        </p:txBody>
      </p:sp>
      <p:sp>
        <p:nvSpPr>
          <p:cNvPr id="5" name="Footer Placeholder 11">
            <a:extLst>
              <a:ext uri="{FF2B5EF4-FFF2-40B4-BE49-F238E27FC236}">
                <a16:creationId xmlns:a16="http://schemas.microsoft.com/office/drawing/2014/main" id="{5FBF55E7-0992-AE25-BBF9-39F60CC57307}"/>
              </a:ext>
            </a:extLst>
          </p:cNvPr>
          <p:cNvSpPr txBox="1">
            <a:spLocks/>
          </p:cNvSpPr>
          <p:nvPr/>
        </p:nvSpPr>
        <p:spPr>
          <a:xfrm>
            <a:off x="464710" y="6360686"/>
            <a:ext cx="8101482" cy="157153"/>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Tenorite"/>
            </a:endParaRPr>
          </a:p>
          <a:p>
            <a:r>
              <a:rPr lang="en-US" err="1">
                <a:latin typeface="Tenorite"/>
              </a:rPr>
              <a:t>Saprae</a:t>
            </a:r>
            <a:r>
              <a:rPr lang="en-US">
                <a:latin typeface="Tenorite"/>
              </a:rPr>
              <a:t> Creek Estates Drainage What We Heard Report</a:t>
            </a:r>
            <a:endParaRPr lang="en-US"/>
          </a:p>
          <a:p>
            <a:endParaRPr lang="en-US"/>
          </a:p>
        </p:txBody>
      </p:sp>
      <p:sp>
        <p:nvSpPr>
          <p:cNvPr id="4" name="TextBox 3">
            <a:extLst>
              <a:ext uri="{FF2B5EF4-FFF2-40B4-BE49-F238E27FC236}">
                <a16:creationId xmlns:a16="http://schemas.microsoft.com/office/drawing/2014/main" id="{593C00EB-AED1-2B3E-9B12-C96DBFE77CE3}"/>
              </a:ext>
            </a:extLst>
          </p:cNvPr>
          <p:cNvSpPr txBox="1"/>
          <p:nvPr/>
        </p:nvSpPr>
        <p:spPr>
          <a:xfrm>
            <a:off x="1288504" y="3277077"/>
            <a:ext cx="10039375" cy="400110"/>
          </a:xfrm>
          <a:prstGeom prst="rect">
            <a:avLst/>
          </a:prstGeom>
          <a:solidFill>
            <a:srgbClr val="0E284B"/>
          </a:solidFill>
        </p:spPr>
        <p:txBody>
          <a:bodyPr wrap="square" lIns="91440" tIns="45720" rIns="91440" bIns="45720" rtlCol="0" anchor="t">
            <a:spAutoFit/>
          </a:bodyPr>
          <a:lstStyle/>
          <a:p>
            <a:r>
              <a:rPr lang="en-US" sz="2000" b="1">
                <a:solidFill>
                  <a:schemeClr val="bg1"/>
                </a:solidFill>
              </a:rPr>
              <a:t>Location</a:t>
            </a:r>
          </a:p>
        </p:txBody>
      </p:sp>
      <p:sp>
        <p:nvSpPr>
          <p:cNvPr id="7" name="TextBox 3">
            <a:extLst>
              <a:ext uri="{FF2B5EF4-FFF2-40B4-BE49-F238E27FC236}">
                <a16:creationId xmlns:a16="http://schemas.microsoft.com/office/drawing/2014/main" id="{F6684EDD-DCC9-64F5-BB97-E9940CFCA79D}"/>
              </a:ext>
            </a:extLst>
          </p:cNvPr>
          <p:cNvSpPr txBox="1"/>
          <p:nvPr/>
        </p:nvSpPr>
        <p:spPr>
          <a:xfrm>
            <a:off x="1288504" y="3781762"/>
            <a:ext cx="10151048" cy="1569660"/>
          </a:xfrm>
          <a:prstGeom prst="rect">
            <a:avLst/>
          </a:prstGeom>
          <a:solidFill>
            <a:schemeClr val="bg1"/>
          </a:solid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600"/>
              <a:t>The issues are most frequently occurring in front yard ditches, identified by 56.8% of respondents (54 responses). </a:t>
            </a:r>
          </a:p>
          <a:p>
            <a:pPr marL="285750" indent="-285750">
              <a:buFont typeface="Arial" panose="020B0604020202020204" pitchFamily="34" charset="0"/>
              <a:buChar char="•"/>
            </a:pPr>
            <a:r>
              <a:rPr lang="en-US" sz="1600"/>
              <a:t>Other common locations included backyards and culverts, each reported by 29.5% of respondents (28 responses), as well as along property line easements (28.4%, 27 responses). </a:t>
            </a:r>
          </a:p>
          <a:p>
            <a:pPr marL="285750" indent="-285750">
              <a:buFont typeface="Arial" panose="020B0604020202020204" pitchFamily="34" charset="0"/>
              <a:buChar char="•"/>
            </a:pPr>
            <a:r>
              <a:rPr lang="en-US" sz="1600"/>
              <a:t>Some respondents also noted concerns related to neighboring properties (17.9%, 17 responses), suggesting that drainage impacts are often interconnected between adjacent lots.</a:t>
            </a:r>
            <a:endParaRPr lang="en-CA" sz="1600">
              <a:ea typeface="+mn-lt"/>
              <a:cs typeface="+mn-lt"/>
            </a:endParaRPr>
          </a:p>
        </p:txBody>
      </p:sp>
      <p:pic>
        <p:nvPicPr>
          <p:cNvPr id="6" name="Graphic 5" descr="Partial sun with solid fill">
            <a:extLst>
              <a:ext uri="{FF2B5EF4-FFF2-40B4-BE49-F238E27FC236}">
                <a16:creationId xmlns:a16="http://schemas.microsoft.com/office/drawing/2014/main" id="{C1A62C6E-D3E7-2BF5-A1C0-3838D8B436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5248" y="1290034"/>
            <a:ext cx="914400" cy="914400"/>
          </a:xfrm>
          <a:prstGeom prst="rect">
            <a:avLst/>
          </a:prstGeom>
        </p:spPr>
      </p:pic>
      <p:pic>
        <p:nvPicPr>
          <p:cNvPr id="10" name="Graphic 9" descr="Marker with solid fill">
            <a:extLst>
              <a:ext uri="{FF2B5EF4-FFF2-40B4-BE49-F238E27FC236}">
                <a16:creationId xmlns:a16="http://schemas.microsoft.com/office/drawing/2014/main" id="{039332CA-8E2F-354F-D12E-A37003949A0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5916" y="3046160"/>
            <a:ext cx="914400" cy="914400"/>
          </a:xfrm>
          <a:prstGeom prst="rect">
            <a:avLst/>
          </a:prstGeom>
        </p:spPr>
      </p:pic>
    </p:spTree>
    <p:extLst>
      <p:ext uri="{BB962C8B-B14F-4D97-AF65-F5344CB8AC3E}">
        <p14:creationId xmlns:p14="http://schemas.microsoft.com/office/powerpoint/2010/main" val="3885417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F661156-1B1A-4216-91EF-4B0C35CC462A}"/>
              </a:ext>
            </a:extLst>
          </p:cNvPr>
          <p:cNvSpPr>
            <a:spLocks noGrp="1"/>
          </p:cNvSpPr>
          <p:nvPr>
            <p:ph type="sldNum" sz="quarter" idx="12"/>
          </p:nvPr>
        </p:nvSpPr>
        <p:spPr/>
        <p:txBody>
          <a:bodyPr/>
          <a:lstStyle/>
          <a:p>
            <a:fld id="{D420D0A5-1AA4-4280-936A-8669868632FD}" type="slidenum">
              <a:rPr lang="en-US" smtClean="0"/>
              <a:t>6</a:t>
            </a:fld>
            <a:endParaRPr lang="en-US"/>
          </a:p>
        </p:txBody>
      </p:sp>
      <p:sp>
        <p:nvSpPr>
          <p:cNvPr id="7" name="TextBox 6">
            <a:extLst>
              <a:ext uri="{FF2B5EF4-FFF2-40B4-BE49-F238E27FC236}">
                <a16:creationId xmlns:a16="http://schemas.microsoft.com/office/drawing/2014/main" id="{8FE92315-FDF9-DFF7-0A4D-330A0BE6B27F}"/>
              </a:ext>
            </a:extLst>
          </p:cNvPr>
          <p:cNvSpPr txBox="1"/>
          <p:nvPr/>
        </p:nvSpPr>
        <p:spPr>
          <a:xfrm>
            <a:off x="546816" y="574600"/>
            <a:ext cx="9740373" cy="1508105"/>
          </a:xfrm>
          <a:prstGeom prst="rect">
            <a:avLst/>
          </a:prstGeom>
          <a:noFill/>
        </p:spPr>
        <p:txBody>
          <a:bodyPr wrap="square" lIns="91440" tIns="45720" rIns="91440" bIns="45720" rtlCol="0" anchor="t">
            <a:spAutoFit/>
          </a:bodyPr>
          <a:lstStyle/>
          <a:p>
            <a:r>
              <a:rPr lang="en-CA" sz="4400" b="1">
                <a:solidFill>
                  <a:srgbClr val="0C457A"/>
                </a:solidFill>
                <a:latin typeface="Verdana"/>
                <a:ea typeface="Verdana"/>
              </a:rPr>
              <a:t>ENGAGEMENT PARTICIPANTS</a:t>
            </a:r>
          </a:p>
          <a:p>
            <a:endParaRPr lang="en-CA" sz="2400">
              <a:solidFill>
                <a:srgbClr val="0C457A"/>
              </a:solidFill>
              <a:latin typeface="Arial"/>
              <a:cs typeface="Arial"/>
            </a:endParaRPr>
          </a:p>
          <a:p>
            <a:r>
              <a:rPr lang="en-CA" sz="2400">
                <a:solidFill>
                  <a:srgbClr val="0C457A"/>
                </a:solidFill>
                <a:latin typeface="Arial"/>
                <a:cs typeface="Arial"/>
              </a:rPr>
              <a:t>Who did we talk to?     </a:t>
            </a:r>
            <a:endParaRPr lang="en-CA"/>
          </a:p>
        </p:txBody>
      </p:sp>
      <p:sp>
        <p:nvSpPr>
          <p:cNvPr id="2" name="TextBox 1">
            <a:extLst>
              <a:ext uri="{FF2B5EF4-FFF2-40B4-BE49-F238E27FC236}">
                <a16:creationId xmlns:a16="http://schemas.microsoft.com/office/drawing/2014/main" id="{C0009912-4353-0D31-66CD-FFD74F3E72AA}"/>
              </a:ext>
            </a:extLst>
          </p:cNvPr>
          <p:cNvSpPr txBox="1"/>
          <p:nvPr/>
        </p:nvSpPr>
        <p:spPr>
          <a:xfrm>
            <a:off x="546877" y="2081115"/>
            <a:ext cx="5550552" cy="83099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CA" sz="2400" err="1"/>
              <a:t>Saprae</a:t>
            </a:r>
            <a:r>
              <a:rPr lang="en-CA" sz="2400"/>
              <a:t> Creek residents</a:t>
            </a:r>
            <a:endParaRPr lang="en-CA" sz="2400">
              <a:cs typeface="Arial"/>
            </a:endParaRPr>
          </a:p>
          <a:p>
            <a:pPr marL="285750" indent="-285750">
              <a:buFont typeface="Arial" panose="020B0604020202020204" pitchFamily="34" charset="0"/>
              <a:buChar char="•"/>
            </a:pPr>
            <a:endParaRPr lang="en-CA" sz="2400">
              <a:cs typeface="Arial"/>
            </a:endParaRPr>
          </a:p>
        </p:txBody>
      </p:sp>
      <p:sp>
        <p:nvSpPr>
          <p:cNvPr id="8" name="TextBox 7">
            <a:extLst>
              <a:ext uri="{FF2B5EF4-FFF2-40B4-BE49-F238E27FC236}">
                <a16:creationId xmlns:a16="http://schemas.microsoft.com/office/drawing/2014/main" id="{2EDA1CBE-2E3A-D24F-88B9-0EC76C62F930}"/>
              </a:ext>
            </a:extLst>
          </p:cNvPr>
          <p:cNvSpPr txBox="1"/>
          <p:nvPr/>
        </p:nvSpPr>
        <p:spPr>
          <a:xfrm>
            <a:off x="6110377" y="1603076"/>
            <a:ext cx="60960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2400">
                <a:solidFill>
                  <a:srgbClr val="0C457A"/>
                </a:solidFill>
                <a:latin typeface="Arial"/>
              </a:rPr>
              <a:t>How did they participate?</a:t>
            </a:r>
            <a:endParaRPr lang="en-CA" sz="2400">
              <a:solidFill>
                <a:srgbClr val="0C457A"/>
              </a:solidFill>
              <a:cs typeface="Arial" panose="020B0604020202020204"/>
            </a:endParaRPr>
          </a:p>
          <a:p>
            <a:pPr algn="ctr"/>
            <a:endParaRPr lang="en-US"/>
          </a:p>
        </p:txBody>
      </p:sp>
      <p:sp>
        <p:nvSpPr>
          <p:cNvPr id="9" name="TextBox 8">
            <a:extLst>
              <a:ext uri="{FF2B5EF4-FFF2-40B4-BE49-F238E27FC236}">
                <a16:creationId xmlns:a16="http://schemas.microsoft.com/office/drawing/2014/main" id="{DD0B6030-0BDA-0546-FA87-392FBCB66119}"/>
              </a:ext>
            </a:extLst>
          </p:cNvPr>
          <p:cNvSpPr txBox="1"/>
          <p:nvPr/>
        </p:nvSpPr>
        <p:spPr>
          <a:xfrm>
            <a:off x="6096537" y="2093020"/>
            <a:ext cx="5383864" cy="120032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CA" sz="2400">
                <a:cs typeface="Arial"/>
              </a:rPr>
              <a:t>Online survey</a:t>
            </a:r>
          </a:p>
          <a:p>
            <a:endParaRPr lang="en-CA" sz="2400">
              <a:cs typeface="Arial"/>
            </a:endParaRPr>
          </a:p>
          <a:p>
            <a:pPr marL="285750" indent="-285750">
              <a:buFont typeface="Arial" panose="020B0604020202020204" pitchFamily="34" charset="0"/>
              <a:buChar char="•"/>
            </a:pPr>
            <a:endParaRPr lang="en-CA" sz="2400">
              <a:cs typeface="Arial"/>
            </a:endParaRPr>
          </a:p>
        </p:txBody>
      </p:sp>
      <p:sp>
        <p:nvSpPr>
          <p:cNvPr id="3" name="Footer Placeholder 11">
            <a:extLst>
              <a:ext uri="{FF2B5EF4-FFF2-40B4-BE49-F238E27FC236}">
                <a16:creationId xmlns:a16="http://schemas.microsoft.com/office/drawing/2014/main" id="{8138A32C-C371-34F3-730D-7E129BB20E93}"/>
              </a:ext>
            </a:extLst>
          </p:cNvPr>
          <p:cNvSpPr txBox="1">
            <a:spLocks/>
          </p:cNvSpPr>
          <p:nvPr/>
        </p:nvSpPr>
        <p:spPr>
          <a:xfrm>
            <a:off x="464710" y="6360686"/>
            <a:ext cx="8101482" cy="157153"/>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Tenorite"/>
            </a:endParaRPr>
          </a:p>
          <a:p>
            <a:r>
              <a:rPr lang="en-US" err="1">
                <a:latin typeface="Tenorite"/>
              </a:rPr>
              <a:t>Saprae</a:t>
            </a:r>
            <a:r>
              <a:rPr lang="en-US">
                <a:latin typeface="Tenorite"/>
              </a:rPr>
              <a:t> Creek Estates Drainage What We Heard Report</a:t>
            </a:r>
            <a:endParaRPr lang="en-US"/>
          </a:p>
          <a:p>
            <a:endParaRPr lang="en-US"/>
          </a:p>
        </p:txBody>
      </p:sp>
    </p:spTree>
    <p:extLst>
      <p:ext uri="{BB962C8B-B14F-4D97-AF65-F5344CB8AC3E}">
        <p14:creationId xmlns:p14="http://schemas.microsoft.com/office/powerpoint/2010/main" val="3785846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rrow: Pentagon 2">
            <a:extLst>
              <a:ext uri="{FF2B5EF4-FFF2-40B4-BE49-F238E27FC236}">
                <a16:creationId xmlns:a16="http://schemas.microsoft.com/office/drawing/2014/main" id="{E0E97E51-7F9B-1B6B-BE13-54F156BE74B0}"/>
              </a:ext>
            </a:extLst>
          </p:cNvPr>
          <p:cNvSpPr/>
          <p:nvPr/>
        </p:nvSpPr>
        <p:spPr>
          <a:xfrm>
            <a:off x="943511" y="1417078"/>
            <a:ext cx="10638890" cy="2564392"/>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8AD99367-99FE-4DF4-A7FB-BBCC30D25FFA}"/>
              </a:ext>
            </a:extLst>
          </p:cNvPr>
          <p:cNvSpPr>
            <a:spLocks noGrp="1"/>
          </p:cNvSpPr>
          <p:nvPr>
            <p:ph type="title"/>
          </p:nvPr>
        </p:nvSpPr>
        <p:spPr>
          <a:xfrm>
            <a:off x="838200" y="423481"/>
            <a:ext cx="10515600" cy="991054"/>
          </a:xfrm>
        </p:spPr>
        <p:txBody>
          <a:bodyPr/>
          <a:lstStyle/>
          <a:p>
            <a:r>
              <a:rPr lang="en-CA">
                <a:latin typeface="Verdana"/>
                <a:ea typeface="Verdana"/>
              </a:rPr>
              <a:t>ENGAGEMENT IN NUMBERS</a:t>
            </a:r>
          </a:p>
        </p:txBody>
      </p:sp>
      <p:sp>
        <p:nvSpPr>
          <p:cNvPr id="6" name="Slide Number Placeholder 5">
            <a:extLst>
              <a:ext uri="{FF2B5EF4-FFF2-40B4-BE49-F238E27FC236}">
                <a16:creationId xmlns:a16="http://schemas.microsoft.com/office/drawing/2014/main" id="{9D74B61B-E18C-4BF5-8E29-ACA8E2B47FF2}"/>
              </a:ext>
            </a:extLst>
          </p:cNvPr>
          <p:cNvSpPr>
            <a:spLocks noGrp="1"/>
          </p:cNvSpPr>
          <p:nvPr>
            <p:ph type="sldNum" sz="quarter" idx="12"/>
          </p:nvPr>
        </p:nvSpPr>
        <p:spPr/>
        <p:txBody>
          <a:bodyPr/>
          <a:lstStyle/>
          <a:p>
            <a:fld id="{D420D0A5-1AA4-4280-936A-8669868632FD}" type="slidenum">
              <a:rPr lang="en-US" smtClean="0"/>
              <a:t>7</a:t>
            </a:fld>
            <a:endParaRPr lang="en-US"/>
          </a:p>
        </p:txBody>
      </p:sp>
      <p:sp>
        <p:nvSpPr>
          <p:cNvPr id="4" name="TextBox 3">
            <a:extLst>
              <a:ext uri="{FF2B5EF4-FFF2-40B4-BE49-F238E27FC236}">
                <a16:creationId xmlns:a16="http://schemas.microsoft.com/office/drawing/2014/main" id="{DB9D665D-52B0-96AB-A6F5-D1C0B5C3DE6C}"/>
              </a:ext>
            </a:extLst>
          </p:cNvPr>
          <p:cNvSpPr txBox="1"/>
          <p:nvPr/>
        </p:nvSpPr>
        <p:spPr>
          <a:xfrm>
            <a:off x="1201346" y="1992396"/>
            <a:ext cx="8636557" cy="461665"/>
          </a:xfrm>
          <a:prstGeom prst="rect">
            <a:avLst/>
          </a:prstGeom>
          <a:noFill/>
        </p:spPr>
        <p:txBody>
          <a:bodyPr wrap="square" lIns="91440" tIns="45720" rIns="91440" bIns="45720" anchor="t">
            <a:spAutoFit/>
          </a:bodyPr>
          <a:lstStyle/>
          <a:p>
            <a:pPr>
              <a:tabLst>
                <a:tab pos="3714750" algn="l"/>
              </a:tabLst>
            </a:pPr>
            <a:r>
              <a:rPr lang="en-US" sz="2400">
                <a:solidFill>
                  <a:srgbClr val="FFFFFF"/>
                </a:solidFill>
                <a:latin typeface="Arial"/>
                <a:ea typeface="Nixie One"/>
                <a:cs typeface="Nixie One"/>
              </a:rPr>
              <a:t>Ways </a:t>
            </a:r>
            <a:r>
              <a:rPr lang="en-US" sz="2400" kern="1200">
                <a:solidFill>
                  <a:srgbClr val="FFFFFF"/>
                </a:solidFill>
                <a:effectLst/>
                <a:latin typeface="Arial"/>
                <a:ea typeface="Nixie One"/>
                <a:cs typeface="Nixie One"/>
              </a:rPr>
              <a:t>people saw communications and advertisements</a:t>
            </a:r>
            <a:r>
              <a:rPr lang="en-US" sz="1800" kern="1200">
                <a:solidFill>
                  <a:srgbClr val="FFFFFF"/>
                </a:solidFill>
                <a:effectLst/>
                <a:latin typeface="Arial"/>
                <a:ea typeface="Nixie One"/>
                <a:cs typeface="Nixie One"/>
              </a:rPr>
              <a:t>.</a:t>
            </a:r>
            <a:endParaRPr lang="en-CA" sz="1800">
              <a:effectLst/>
              <a:latin typeface="Arial"/>
              <a:ea typeface="Avenir"/>
              <a:cs typeface="Avenir"/>
            </a:endParaRPr>
          </a:p>
        </p:txBody>
      </p:sp>
      <p:sp>
        <p:nvSpPr>
          <p:cNvPr id="7" name="TextBox 6">
            <a:extLst>
              <a:ext uri="{FF2B5EF4-FFF2-40B4-BE49-F238E27FC236}">
                <a16:creationId xmlns:a16="http://schemas.microsoft.com/office/drawing/2014/main" id="{AB7F2F71-92F2-5DF6-8DE4-A12D79253A8E}"/>
              </a:ext>
            </a:extLst>
          </p:cNvPr>
          <p:cNvSpPr txBox="1"/>
          <p:nvPr/>
        </p:nvSpPr>
        <p:spPr>
          <a:xfrm>
            <a:off x="1201346" y="1480608"/>
            <a:ext cx="3171825" cy="646331"/>
          </a:xfrm>
          <a:prstGeom prst="rect">
            <a:avLst/>
          </a:prstGeom>
          <a:noFill/>
        </p:spPr>
        <p:txBody>
          <a:bodyPr wrap="square" rtlCol="0">
            <a:spAutoFit/>
          </a:bodyPr>
          <a:lstStyle/>
          <a:p>
            <a:r>
              <a:rPr lang="en-CA" sz="3600" b="1">
                <a:solidFill>
                  <a:srgbClr val="FFFFFF"/>
                </a:solidFill>
                <a:latin typeface="Verdana"/>
              </a:rPr>
              <a:t>aware</a:t>
            </a:r>
          </a:p>
        </p:txBody>
      </p:sp>
      <p:graphicFrame>
        <p:nvGraphicFramePr>
          <p:cNvPr id="5" name="Table 4">
            <a:extLst>
              <a:ext uri="{FF2B5EF4-FFF2-40B4-BE49-F238E27FC236}">
                <a16:creationId xmlns:a16="http://schemas.microsoft.com/office/drawing/2014/main" id="{202DFD51-5BBE-3CA0-67A7-5C16FB579F6C}"/>
              </a:ext>
            </a:extLst>
          </p:cNvPr>
          <p:cNvGraphicFramePr>
            <a:graphicFrameLocks noGrp="1"/>
          </p:cNvGraphicFramePr>
          <p:nvPr>
            <p:extLst>
              <p:ext uri="{D42A27DB-BD31-4B8C-83A1-F6EECF244321}">
                <p14:modId xmlns:p14="http://schemas.microsoft.com/office/powerpoint/2010/main" val="1714645528"/>
              </p:ext>
            </p:extLst>
          </p:nvPr>
        </p:nvGraphicFramePr>
        <p:xfrm>
          <a:off x="374663" y="2453372"/>
          <a:ext cx="10469912" cy="1371600"/>
        </p:xfrm>
        <a:graphic>
          <a:graphicData uri="http://schemas.openxmlformats.org/drawingml/2006/table">
            <a:tbl>
              <a:tblPr firstRow="1" bandRow="1">
                <a:tableStyleId>{5C22544A-7EE6-4342-B048-85BDC9FD1C3A}</a:tableStyleId>
              </a:tblPr>
              <a:tblGrid>
                <a:gridCol w="2138538">
                  <a:extLst>
                    <a:ext uri="{9D8B030D-6E8A-4147-A177-3AD203B41FA5}">
                      <a16:colId xmlns:a16="http://schemas.microsoft.com/office/drawing/2014/main" val="1846051747"/>
                    </a:ext>
                  </a:extLst>
                </a:gridCol>
                <a:gridCol w="8331374">
                  <a:extLst>
                    <a:ext uri="{9D8B030D-6E8A-4147-A177-3AD203B41FA5}">
                      <a16:colId xmlns:a16="http://schemas.microsoft.com/office/drawing/2014/main" val="1049286881"/>
                    </a:ext>
                  </a:extLst>
                </a:gridCol>
              </a:tblGrid>
              <a:tr h="348636">
                <a:tc>
                  <a:txBody>
                    <a:bodyPr/>
                    <a:lstStyle/>
                    <a:p>
                      <a:pPr algn="r"/>
                      <a:endParaRPr lang="en-CA" sz="2400" b="0" dirty="0">
                        <a:solidFill>
                          <a:schemeClr val="bg1"/>
                        </a:solidFill>
                      </a:endParaRPr>
                    </a:p>
                  </a:txBody>
                  <a:tcPr>
                    <a:lnL w="38100" cap="flat" cmpd="sng" algn="ctr">
                      <a:noFill/>
                      <a:prstDash val="solid"/>
                      <a:round/>
                      <a:headEnd type="none" w="med" len="med"/>
                      <a:tailEnd type="none" w="med" len="med"/>
                    </a:lnL>
                    <a:lnR w="38100" cap="flat" cmpd="sng" algn="ctr">
                      <a:solidFill>
                        <a:srgbClr val="35BFAD"/>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CA" sz="2400" b="0" kern="1200" noProof="0" err="1">
                          <a:solidFill>
                            <a:schemeClr val="bg1"/>
                          </a:solidFill>
                          <a:latin typeface="+mn-lt"/>
                          <a:ea typeface="+mn-ea"/>
                          <a:cs typeface="+mn-cs"/>
                        </a:rPr>
                        <a:t>Saprae</a:t>
                      </a:r>
                      <a:r>
                        <a:rPr lang="en-CA" sz="2400" b="0" kern="1200" noProof="0">
                          <a:solidFill>
                            <a:schemeClr val="bg1"/>
                          </a:solidFill>
                          <a:latin typeface="+mn-lt"/>
                          <a:ea typeface="+mn-ea"/>
                          <a:cs typeface="+mn-cs"/>
                        </a:rPr>
                        <a:t> Creek Estates newsletter</a:t>
                      </a:r>
                    </a:p>
                  </a:txBody>
                  <a:tcPr>
                    <a:lnL w="38100" cap="flat" cmpd="sng" algn="ctr">
                      <a:solidFill>
                        <a:srgbClr val="35BFAD"/>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34430197"/>
                  </a:ext>
                </a:extLst>
              </a:tr>
              <a:tr h="348635">
                <a:tc>
                  <a:txBody>
                    <a:bodyPr/>
                    <a:lstStyle/>
                    <a:p>
                      <a:pPr lvl="0" algn="r">
                        <a:buNone/>
                      </a:pPr>
                      <a:endParaRPr lang="en-CA" sz="2400" b="0" dirty="0">
                        <a:solidFill>
                          <a:schemeClr val="bg1"/>
                        </a:solidFill>
                      </a:endParaRPr>
                    </a:p>
                  </a:txBody>
                  <a:tcPr>
                    <a:lnL w="0">
                      <a:noFill/>
                    </a:lnL>
                    <a:lnR w="38099">
                      <a:solidFill>
                        <a:srgbClr val="35BFAD"/>
                      </a:solidFill>
                    </a:lnR>
                    <a:lnT w="0">
                      <a:noFill/>
                    </a:lnT>
                    <a:lnB w="0">
                      <a:noFill/>
                    </a:lnB>
                    <a:lnTlToBr w="0">
                      <a:noFill/>
                    </a:lnTlToBr>
                    <a:lnBlToTr w="0">
                      <a:noFill/>
                    </a:lnBlToTr>
                    <a:noFill/>
                  </a:tcPr>
                </a:tc>
                <a:tc>
                  <a:txBody>
                    <a:bodyPr/>
                    <a:lstStyle/>
                    <a:p>
                      <a:pPr marL="0" lvl="0" indent="0" algn="l">
                        <a:lnSpc>
                          <a:spcPct val="100000"/>
                        </a:lnSpc>
                        <a:spcBef>
                          <a:spcPts val="0"/>
                        </a:spcBef>
                        <a:spcAft>
                          <a:spcPts val="0"/>
                        </a:spcAft>
                        <a:buNone/>
                      </a:pPr>
                      <a:r>
                        <a:rPr lang="en-CA" sz="2400" b="0" kern="1200" noProof="0">
                          <a:solidFill>
                            <a:schemeClr val="bg1"/>
                          </a:solidFill>
                          <a:latin typeface="+mn-lt"/>
                          <a:ea typeface="+mn-ea"/>
                          <a:cs typeface="+mn-cs"/>
                        </a:rPr>
                        <a:t>Door knockers</a:t>
                      </a:r>
                      <a:endParaRPr lang="en-CA" sz="2400" b="0" kern="1200" noProof="0" dirty="0">
                        <a:solidFill>
                          <a:schemeClr val="bg1"/>
                        </a:solidFill>
                        <a:latin typeface="+mn-lt"/>
                        <a:ea typeface="+mn-ea"/>
                        <a:cs typeface="+mn-cs"/>
                      </a:endParaRPr>
                    </a:p>
                  </a:txBody>
                  <a:tcPr>
                    <a:lnL w="38099">
                      <a:solidFill>
                        <a:srgbClr val="35BFAD"/>
                      </a:solidFill>
                    </a:lnL>
                    <a:lnR w="0">
                      <a:noFill/>
                    </a:lnR>
                    <a:lnT w="0">
                      <a:noFill/>
                    </a:lnT>
                    <a:lnB w="0">
                      <a:noFill/>
                    </a:lnB>
                    <a:lnTlToBr w="0">
                      <a:noFill/>
                    </a:lnTlToBr>
                    <a:lnBlToTr w="0">
                      <a:noFill/>
                    </a:lnBlToTr>
                    <a:noFill/>
                  </a:tcPr>
                </a:tc>
                <a:extLst>
                  <a:ext uri="{0D108BD9-81ED-4DB2-BD59-A6C34878D82A}">
                    <a16:rowId xmlns:a16="http://schemas.microsoft.com/office/drawing/2014/main" val="2000417932"/>
                  </a:ext>
                </a:extLst>
              </a:tr>
              <a:tr h="457200">
                <a:tc>
                  <a:txBody>
                    <a:bodyPr/>
                    <a:lstStyle/>
                    <a:p>
                      <a:pPr lvl="0" algn="r">
                        <a:buNone/>
                      </a:pPr>
                      <a:endParaRPr lang="en-CA" sz="2400" b="0" dirty="0">
                        <a:solidFill>
                          <a:schemeClr val="bg1"/>
                        </a:solidFill>
                      </a:endParaRPr>
                    </a:p>
                  </a:txBody>
                  <a:tcPr>
                    <a:lnL w="0">
                      <a:noFill/>
                    </a:lnL>
                    <a:lnR w="38099" cap="flat" cmpd="sng" algn="ctr">
                      <a:solidFill>
                        <a:srgbClr val="35BFAD"/>
                      </a:solidFill>
                      <a:prstDash val="solid"/>
                      <a:round/>
                      <a:headEnd type="none" w="med" len="med"/>
                      <a:tailEnd type="none" w="med" len="med"/>
                    </a:lnR>
                    <a:lnT w="0">
                      <a:noFill/>
                    </a:lnT>
                    <a:lnB w="0">
                      <a:noFill/>
                    </a:lnB>
                    <a:lnTlToBr w="0">
                      <a:noFill/>
                    </a:lnTlToBr>
                    <a:lnBlToTr w="0">
                      <a:noFill/>
                    </a:lnBlToTr>
                    <a:noFill/>
                  </a:tcPr>
                </a:tc>
                <a:tc>
                  <a:txBody>
                    <a:bodyPr/>
                    <a:lstStyle/>
                    <a:p>
                      <a:pPr marL="0" lvl="0" indent="0" algn="l">
                        <a:lnSpc>
                          <a:spcPct val="100000"/>
                        </a:lnSpc>
                        <a:spcBef>
                          <a:spcPts val="0"/>
                        </a:spcBef>
                        <a:spcAft>
                          <a:spcPts val="0"/>
                        </a:spcAft>
                        <a:buNone/>
                      </a:pPr>
                      <a:r>
                        <a:rPr lang="en-CA" sz="2400" b="0" kern="1200" noProof="0" dirty="0">
                          <a:solidFill>
                            <a:schemeClr val="bg1"/>
                          </a:solidFill>
                          <a:latin typeface="+mn-lt"/>
                          <a:ea typeface="+mn-ea"/>
                          <a:cs typeface="+mn-cs"/>
                        </a:rPr>
                        <a:t>Digital community signage</a:t>
                      </a:r>
                    </a:p>
                  </a:txBody>
                  <a:tcPr>
                    <a:lnL w="38099" cap="flat" cmpd="sng" algn="ctr">
                      <a:solidFill>
                        <a:srgbClr val="35BFAD"/>
                      </a:solidFill>
                      <a:prstDash val="solid"/>
                      <a:round/>
                      <a:headEnd type="none" w="med" len="med"/>
                      <a:tailEnd type="none" w="med" len="med"/>
                    </a:lnL>
                    <a:lnR w="0">
                      <a:noFill/>
                    </a:lnR>
                    <a:lnT w="0">
                      <a:noFill/>
                    </a:lnT>
                    <a:lnB w="0">
                      <a:noFill/>
                    </a:lnB>
                    <a:lnTlToBr w="0">
                      <a:noFill/>
                    </a:lnTlToBr>
                    <a:lnBlToTr w="0">
                      <a:noFill/>
                    </a:lnBlToTr>
                    <a:noFill/>
                  </a:tcPr>
                </a:tc>
                <a:extLst>
                  <a:ext uri="{0D108BD9-81ED-4DB2-BD59-A6C34878D82A}">
                    <a16:rowId xmlns:a16="http://schemas.microsoft.com/office/drawing/2014/main" val="3042302901"/>
                  </a:ext>
                </a:extLst>
              </a:tr>
            </a:tbl>
          </a:graphicData>
        </a:graphic>
      </p:graphicFrame>
      <p:pic>
        <p:nvPicPr>
          <p:cNvPr id="13" name="Graphic 12" descr="Eye outline">
            <a:extLst>
              <a:ext uri="{FF2B5EF4-FFF2-40B4-BE49-F238E27FC236}">
                <a16:creationId xmlns:a16="http://schemas.microsoft.com/office/drawing/2014/main" id="{7236E8DC-6BB7-4081-5701-7A575496C9B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56548" y="1290162"/>
            <a:ext cx="832586" cy="1012635"/>
          </a:xfrm>
          <a:prstGeom prst="rect">
            <a:avLst/>
          </a:prstGeom>
        </p:spPr>
      </p:pic>
      <p:sp>
        <p:nvSpPr>
          <p:cNvPr id="10" name="Footer Placeholder 11">
            <a:extLst>
              <a:ext uri="{FF2B5EF4-FFF2-40B4-BE49-F238E27FC236}">
                <a16:creationId xmlns:a16="http://schemas.microsoft.com/office/drawing/2014/main" id="{F5DA2435-82EF-3B62-105F-8CD46359DE03}"/>
              </a:ext>
            </a:extLst>
          </p:cNvPr>
          <p:cNvSpPr txBox="1">
            <a:spLocks/>
          </p:cNvSpPr>
          <p:nvPr/>
        </p:nvSpPr>
        <p:spPr>
          <a:xfrm>
            <a:off x="464710" y="6360686"/>
            <a:ext cx="8101482" cy="157153"/>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Tenorite"/>
            </a:endParaRPr>
          </a:p>
          <a:p>
            <a:r>
              <a:rPr lang="en-US" err="1">
                <a:latin typeface="Tenorite"/>
              </a:rPr>
              <a:t>Saprae</a:t>
            </a:r>
            <a:r>
              <a:rPr lang="en-US">
                <a:latin typeface="Tenorite"/>
              </a:rPr>
              <a:t> Creek Estates Drainage What We Heard Report</a:t>
            </a:r>
            <a:endParaRPr lang="en-US"/>
          </a:p>
          <a:p>
            <a:endParaRPr lang="en-US"/>
          </a:p>
        </p:txBody>
      </p:sp>
      <p:sp>
        <p:nvSpPr>
          <p:cNvPr id="12" name="Arrow: Pentagon 11">
            <a:extLst>
              <a:ext uri="{FF2B5EF4-FFF2-40B4-BE49-F238E27FC236}">
                <a16:creationId xmlns:a16="http://schemas.microsoft.com/office/drawing/2014/main" id="{B24B481C-7B57-E7FB-EBB4-D79C39487979}"/>
              </a:ext>
            </a:extLst>
          </p:cNvPr>
          <p:cNvSpPr/>
          <p:nvPr/>
        </p:nvSpPr>
        <p:spPr>
          <a:xfrm>
            <a:off x="938269" y="4146455"/>
            <a:ext cx="10638890" cy="1980946"/>
          </a:xfrm>
          <a:prstGeom prst="homePlate">
            <a:avLst/>
          </a:prstGeom>
          <a:solidFill>
            <a:srgbClr val="35BFA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CA"/>
          </a:p>
        </p:txBody>
      </p:sp>
      <p:graphicFrame>
        <p:nvGraphicFramePr>
          <p:cNvPr id="11" name="Table 10">
            <a:extLst>
              <a:ext uri="{FF2B5EF4-FFF2-40B4-BE49-F238E27FC236}">
                <a16:creationId xmlns:a16="http://schemas.microsoft.com/office/drawing/2014/main" id="{7728120B-7281-FE82-ED93-026AD071FB22}"/>
              </a:ext>
            </a:extLst>
          </p:cNvPr>
          <p:cNvGraphicFramePr>
            <a:graphicFrameLocks noGrp="1"/>
          </p:cNvGraphicFramePr>
          <p:nvPr>
            <p:extLst>
              <p:ext uri="{D42A27DB-BD31-4B8C-83A1-F6EECF244321}">
                <p14:modId xmlns:p14="http://schemas.microsoft.com/office/powerpoint/2010/main" val="3717194003"/>
              </p:ext>
            </p:extLst>
          </p:nvPr>
        </p:nvGraphicFramePr>
        <p:xfrm>
          <a:off x="1389529" y="5513294"/>
          <a:ext cx="8728202" cy="436944"/>
        </p:xfrm>
        <a:graphic>
          <a:graphicData uri="http://schemas.openxmlformats.org/drawingml/2006/table">
            <a:tbl>
              <a:tblPr bandRow="1">
                <a:tableStyleId>{5C22544A-7EE6-4342-B048-85BDC9FD1C3A}</a:tableStyleId>
              </a:tblPr>
              <a:tblGrid>
                <a:gridCol w="1158688">
                  <a:extLst>
                    <a:ext uri="{9D8B030D-6E8A-4147-A177-3AD203B41FA5}">
                      <a16:colId xmlns:a16="http://schemas.microsoft.com/office/drawing/2014/main" val="3088544075"/>
                    </a:ext>
                  </a:extLst>
                </a:gridCol>
                <a:gridCol w="7569514">
                  <a:extLst>
                    <a:ext uri="{9D8B030D-6E8A-4147-A177-3AD203B41FA5}">
                      <a16:colId xmlns:a16="http://schemas.microsoft.com/office/drawing/2014/main" val="1766759896"/>
                    </a:ext>
                  </a:extLst>
                </a:gridCol>
              </a:tblGrid>
              <a:tr h="361950">
                <a:tc>
                  <a:txBody>
                    <a:bodyPr/>
                    <a:lstStyle/>
                    <a:p>
                      <a:pPr marL="0" algn="r" fontAlgn="base">
                        <a:lnSpc>
                          <a:spcPts val="2850"/>
                        </a:lnSpc>
                        <a:buNone/>
                      </a:pPr>
                      <a:r>
                        <a:rPr lang="en-CA" sz="2400" b="0">
                          <a:solidFill>
                            <a:srgbClr val="FFFFFF"/>
                          </a:solidFill>
                          <a:effectLst/>
                          <a:latin typeface="Arial" panose="020B0604020202020204" pitchFamily="34" charset="0"/>
                        </a:rPr>
                        <a:t>95</a:t>
                      </a:r>
                      <a:endParaRPr lang="en-US" b="1">
                        <a:solidFill>
                          <a:srgbClr val="FFFFFF"/>
                        </a:solidFill>
                        <a:effectLst/>
                        <a:latin typeface="Segoe UI" panose="020B0502040204020203" pitchFamily="34" charset="0"/>
                      </a:endParaRPr>
                    </a:p>
                  </a:txBody>
                  <a:tcPr>
                    <a:lnL w="12700" cap="flat" cmpd="sng" algn="ctr">
                      <a:solidFill>
                        <a:srgbClr val="FFFFFF"/>
                      </a:solidFill>
                      <a:prstDash val="solid"/>
                      <a:round/>
                      <a:headEnd type="none" w="med" len="med"/>
                      <a:tailEnd type="none" w="med" len="med"/>
                    </a:lnL>
                    <a:lnR w="30299" cap="flat" cmpd="sng" algn="ctr">
                      <a:solidFill>
                        <a:srgbClr val="009AD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marL="0" fontAlgn="base">
                        <a:lnSpc>
                          <a:spcPts val="2850"/>
                        </a:lnSpc>
                        <a:buNone/>
                      </a:pPr>
                      <a:r>
                        <a:rPr lang="en-CA" sz="2400" b="0">
                          <a:solidFill>
                            <a:srgbClr val="FFFFFF"/>
                          </a:solidFill>
                          <a:effectLst/>
                          <a:latin typeface="Arial" panose="020B0604020202020204" pitchFamily="34" charset="0"/>
                        </a:rPr>
                        <a:t>Survey responses</a:t>
                      </a:r>
                      <a:endParaRPr lang="en-US" b="1">
                        <a:solidFill>
                          <a:srgbClr val="FFFFFF"/>
                        </a:solidFill>
                        <a:effectLst/>
                        <a:latin typeface="Segoe UI" panose="020B0502040204020203" pitchFamily="34" charset="0"/>
                      </a:endParaRPr>
                    </a:p>
                  </a:txBody>
                  <a:tcPr>
                    <a:lnL w="30299" cap="flat" cmpd="sng" algn="ctr">
                      <a:solidFill>
                        <a:srgbClr val="009AD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804500302"/>
                  </a:ext>
                </a:extLst>
              </a:tr>
            </a:tbl>
          </a:graphicData>
        </a:graphic>
      </p:graphicFrame>
      <p:sp>
        <p:nvSpPr>
          <p:cNvPr id="14" name="TextBox 3">
            <a:extLst>
              <a:ext uri="{FF2B5EF4-FFF2-40B4-BE49-F238E27FC236}">
                <a16:creationId xmlns:a16="http://schemas.microsoft.com/office/drawing/2014/main" id="{F3FAA689-BC38-ABE2-CE76-8265B568A278}"/>
              </a:ext>
            </a:extLst>
          </p:cNvPr>
          <p:cNvSpPr txBox="1"/>
          <p:nvPr/>
        </p:nvSpPr>
        <p:spPr>
          <a:xfrm>
            <a:off x="1176853" y="4963737"/>
            <a:ext cx="8636557" cy="46166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tabLst>
                <a:tab pos="3714750" algn="l"/>
              </a:tabLst>
            </a:pPr>
            <a:r>
              <a:rPr lang="en-US" sz="2400" kern="1200">
                <a:solidFill>
                  <a:srgbClr val="FFFFFF"/>
                </a:solidFill>
                <a:effectLst/>
                <a:latin typeface="Arial"/>
                <a:ea typeface="Nixie One"/>
                <a:cs typeface="Nixie One"/>
              </a:rPr>
              <a:t>Times people </a:t>
            </a:r>
            <a:r>
              <a:rPr lang="en-US" sz="2400">
                <a:solidFill>
                  <a:srgbClr val="FFFFFF"/>
                </a:solidFill>
                <a:latin typeface="Arial"/>
                <a:ea typeface="Nixie One"/>
                <a:cs typeface="Nixie One"/>
              </a:rPr>
              <a:t>took action to provide feedback</a:t>
            </a:r>
            <a:endParaRPr lang="en-CA" sz="1800">
              <a:effectLst/>
              <a:latin typeface="Arial"/>
              <a:ea typeface="Avenir"/>
              <a:cs typeface="Avenir"/>
            </a:endParaRPr>
          </a:p>
        </p:txBody>
      </p:sp>
      <p:sp>
        <p:nvSpPr>
          <p:cNvPr id="15" name="TextBox 6">
            <a:extLst>
              <a:ext uri="{FF2B5EF4-FFF2-40B4-BE49-F238E27FC236}">
                <a16:creationId xmlns:a16="http://schemas.microsoft.com/office/drawing/2014/main" id="{ECB73A77-AB42-900B-1658-502E391C7BE2}"/>
              </a:ext>
            </a:extLst>
          </p:cNvPr>
          <p:cNvSpPr txBox="1"/>
          <p:nvPr/>
        </p:nvSpPr>
        <p:spPr>
          <a:xfrm>
            <a:off x="1176853" y="4282319"/>
            <a:ext cx="2493765"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3600" b="1">
                <a:solidFill>
                  <a:srgbClr val="FFFFFF"/>
                </a:solidFill>
                <a:latin typeface="Verdana"/>
              </a:rPr>
              <a:t>engaged</a:t>
            </a:r>
          </a:p>
        </p:txBody>
      </p:sp>
      <p:pic>
        <p:nvPicPr>
          <p:cNvPr id="16" name="Graphic 8" descr="Clapper board outline">
            <a:extLst>
              <a:ext uri="{FF2B5EF4-FFF2-40B4-BE49-F238E27FC236}">
                <a16:creationId xmlns:a16="http://schemas.microsoft.com/office/drawing/2014/main" id="{8445F58B-6FE1-5F11-18B6-EFC3B7B418A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61093" y="4143067"/>
            <a:ext cx="696217" cy="847725"/>
          </a:xfrm>
          <a:prstGeom prst="rect">
            <a:avLst/>
          </a:prstGeom>
        </p:spPr>
      </p:pic>
    </p:spTree>
    <p:extLst>
      <p:ext uri="{BB962C8B-B14F-4D97-AF65-F5344CB8AC3E}">
        <p14:creationId xmlns:p14="http://schemas.microsoft.com/office/powerpoint/2010/main" val="1263699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99367-99FE-4DF4-A7FB-BBCC30D25FFA}"/>
              </a:ext>
            </a:extLst>
          </p:cNvPr>
          <p:cNvSpPr>
            <a:spLocks noGrp="1"/>
          </p:cNvSpPr>
          <p:nvPr>
            <p:ph type="title"/>
          </p:nvPr>
        </p:nvSpPr>
        <p:spPr>
          <a:xfrm>
            <a:off x="839788" y="462116"/>
            <a:ext cx="10515600" cy="1003177"/>
          </a:xfrm>
        </p:spPr>
        <p:txBody>
          <a:bodyPr vert="horz" lIns="91440" tIns="45720" rIns="91440" bIns="45720" rtlCol="0" anchor="ctr">
            <a:normAutofit/>
          </a:bodyPr>
          <a:lstStyle/>
          <a:p>
            <a:r>
              <a:rPr lang="en-US" b="1" kern="1200">
                <a:latin typeface="Verdana"/>
                <a:ea typeface="Verdana"/>
              </a:rPr>
              <a:t>NEXT STEPS</a:t>
            </a:r>
          </a:p>
        </p:txBody>
      </p:sp>
      <p:sp>
        <p:nvSpPr>
          <p:cNvPr id="3" name="TextBox 2">
            <a:extLst>
              <a:ext uri="{FF2B5EF4-FFF2-40B4-BE49-F238E27FC236}">
                <a16:creationId xmlns:a16="http://schemas.microsoft.com/office/drawing/2014/main" id="{2313966B-BDE0-9A7D-6F8B-6112189C0E25}"/>
              </a:ext>
            </a:extLst>
          </p:cNvPr>
          <p:cNvSpPr txBox="1"/>
          <p:nvPr/>
        </p:nvSpPr>
        <p:spPr>
          <a:xfrm>
            <a:off x="544629" y="1685925"/>
            <a:ext cx="6065721" cy="4164673"/>
          </a:xfrm>
          <a:prstGeom prst="rect">
            <a:avLst/>
          </a:prstGeom>
        </p:spPr>
        <p:txBody>
          <a:bodyPr vert="horz" lIns="91440" tIns="45720" rIns="91440" bIns="45720" rtlCol="0" anchor="t">
            <a:noAutofit/>
          </a:bodyPr>
          <a:lstStyle/>
          <a:p>
            <a:pPr>
              <a:lnSpc>
                <a:spcPct val="120000"/>
              </a:lnSpc>
            </a:pPr>
            <a:r>
              <a:rPr lang="en-US" sz="2200" dirty="0"/>
              <a:t>The Project Management Office is reviewing feedback and evaluating drainage conditions within the municipal easements and rights-of-way, including ditches and related infrastructure.</a:t>
            </a:r>
          </a:p>
          <a:p>
            <a:pPr>
              <a:lnSpc>
                <a:spcPct val="120000"/>
              </a:lnSpc>
            </a:pPr>
            <a:endParaRPr lang="en-US" sz="2200" dirty="0"/>
          </a:p>
          <a:p>
            <a:pPr>
              <a:lnSpc>
                <a:spcPct val="120000"/>
              </a:lnSpc>
            </a:pPr>
            <a:r>
              <a:rPr lang="en-US" sz="2200" dirty="0"/>
              <a:t>The Municipality is working toward advancing remediation works during the 2026 construction season </a:t>
            </a:r>
          </a:p>
          <a:p>
            <a:pPr>
              <a:lnSpc>
                <a:spcPct val="120000"/>
              </a:lnSpc>
            </a:pPr>
            <a:endParaRPr lang="en-US" sz="2200" dirty="0">
              <a:cs typeface="Arial"/>
            </a:endParaRPr>
          </a:p>
        </p:txBody>
      </p:sp>
      <p:sp>
        <p:nvSpPr>
          <p:cNvPr id="6" name="Slide Number Placeholder 5">
            <a:extLst>
              <a:ext uri="{FF2B5EF4-FFF2-40B4-BE49-F238E27FC236}">
                <a16:creationId xmlns:a16="http://schemas.microsoft.com/office/drawing/2014/main" id="{9D74B61B-E18C-4BF5-8E29-ACA8E2B47FF2}"/>
              </a:ext>
            </a:extLst>
          </p:cNvPr>
          <p:cNvSpPr>
            <a:spLocks noGrp="1"/>
          </p:cNvSpPr>
          <p:nvPr>
            <p:ph type="sldNum" sz="quarter" idx="12"/>
          </p:nvPr>
        </p:nvSpPr>
        <p:spPr>
          <a:xfrm>
            <a:off x="5803542" y="6564767"/>
            <a:ext cx="584915" cy="147628"/>
          </a:xfrm>
        </p:spPr>
        <p:txBody>
          <a:bodyPr vert="horz" lIns="0" tIns="0" rIns="0" bIns="0" rtlCol="0" anchor="ctr">
            <a:normAutofit/>
          </a:bodyPr>
          <a:lstStyle/>
          <a:p>
            <a:pPr>
              <a:lnSpc>
                <a:spcPct val="90000"/>
              </a:lnSpc>
              <a:spcAft>
                <a:spcPts val="600"/>
              </a:spcAft>
            </a:pPr>
            <a:fld id="{D420D0A5-1AA4-4280-936A-8669868632FD}" type="slidenum">
              <a:rPr lang="en-US" sz="1000" smtClean="0"/>
              <a:pPr>
                <a:lnSpc>
                  <a:spcPct val="90000"/>
                </a:lnSpc>
                <a:spcAft>
                  <a:spcPts val="600"/>
                </a:spcAft>
              </a:pPr>
              <a:t>8</a:t>
            </a:fld>
            <a:endParaRPr lang="en-US" sz="1000"/>
          </a:p>
        </p:txBody>
      </p:sp>
      <p:sp>
        <p:nvSpPr>
          <p:cNvPr id="5" name="Footer Placeholder 11">
            <a:extLst>
              <a:ext uri="{FF2B5EF4-FFF2-40B4-BE49-F238E27FC236}">
                <a16:creationId xmlns:a16="http://schemas.microsoft.com/office/drawing/2014/main" id="{000B86E1-B275-6234-C0F3-BF0F0C401BFF}"/>
              </a:ext>
            </a:extLst>
          </p:cNvPr>
          <p:cNvSpPr txBox="1">
            <a:spLocks/>
          </p:cNvSpPr>
          <p:nvPr/>
        </p:nvSpPr>
        <p:spPr>
          <a:xfrm>
            <a:off x="464710" y="6360686"/>
            <a:ext cx="8101482" cy="157153"/>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latin typeface="Tenorite"/>
              </a:rPr>
              <a:t>Saprae</a:t>
            </a:r>
            <a:r>
              <a:rPr lang="en-US">
                <a:latin typeface="Tenorite"/>
              </a:rPr>
              <a:t> Creek Estates Drainage What We Heard Report</a:t>
            </a:r>
            <a:endParaRPr lang="en-US"/>
          </a:p>
        </p:txBody>
      </p:sp>
      <p:pic>
        <p:nvPicPr>
          <p:cNvPr id="4" name="Picture 3" descr="Close-up of blueprints">
            <a:extLst>
              <a:ext uri="{FF2B5EF4-FFF2-40B4-BE49-F238E27FC236}">
                <a16:creationId xmlns:a16="http://schemas.microsoft.com/office/drawing/2014/main" id="{98046920-41AA-3254-AF75-4B783E92CE7D}"/>
              </a:ext>
            </a:extLst>
          </p:cNvPr>
          <p:cNvPicPr>
            <a:picLocks noChangeAspect="1"/>
          </p:cNvPicPr>
          <p:nvPr/>
        </p:nvPicPr>
        <p:blipFill>
          <a:blip r:embed="rId3">
            <a:extLst>
              <a:ext uri="{28A0092B-C50C-407E-A947-70E740481C1C}">
                <a14:useLocalDpi xmlns:a14="http://schemas.microsoft.com/office/drawing/2010/main" val="0"/>
              </a:ext>
            </a:extLst>
          </a:blip>
          <a:srcRect l="20132" r="-1"/>
          <a:stretch>
            <a:fillRect/>
          </a:stretch>
        </p:blipFill>
        <p:spPr>
          <a:xfrm>
            <a:off x="6981825" y="1628856"/>
            <a:ext cx="4674394" cy="4126492"/>
          </a:xfrm>
          <a:prstGeom prst="rect">
            <a:avLst/>
          </a:prstGeom>
        </p:spPr>
      </p:pic>
    </p:spTree>
    <p:extLst>
      <p:ext uri="{BB962C8B-B14F-4D97-AF65-F5344CB8AC3E}">
        <p14:creationId xmlns:p14="http://schemas.microsoft.com/office/powerpoint/2010/main" val="2099875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2A1931-3A40-208A-BED9-35728A4C8CAD}"/>
              </a:ext>
            </a:extLst>
          </p:cNvPr>
          <p:cNvSpPr>
            <a:spLocks noGrp="1"/>
          </p:cNvSpPr>
          <p:nvPr>
            <p:ph type="sldNum" sz="quarter" idx="12"/>
          </p:nvPr>
        </p:nvSpPr>
        <p:spPr/>
        <p:txBody>
          <a:bodyPr/>
          <a:lstStyle/>
          <a:p>
            <a:fld id="{D420D0A5-1AA4-4280-936A-8669868632FD}" type="slidenum">
              <a:rPr lang="en-US" smtClean="0"/>
              <a:t>9</a:t>
            </a:fld>
            <a:endParaRPr lang="en-US"/>
          </a:p>
        </p:txBody>
      </p:sp>
      <p:sp>
        <p:nvSpPr>
          <p:cNvPr id="4" name="TextBox 3">
            <a:extLst>
              <a:ext uri="{FF2B5EF4-FFF2-40B4-BE49-F238E27FC236}">
                <a16:creationId xmlns:a16="http://schemas.microsoft.com/office/drawing/2014/main" id="{65BBDA79-5B2B-72ED-3D55-6A0658432C06}"/>
              </a:ext>
            </a:extLst>
          </p:cNvPr>
          <p:cNvSpPr txBox="1"/>
          <p:nvPr/>
        </p:nvSpPr>
        <p:spPr>
          <a:xfrm>
            <a:off x="2714325" y="3714750"/>
            <a:ext cx="7349664" cy="707886"/>
          </a:xfrm>
          <a:prstGeom prst="rect">
            <a:avLst/>
          </a:prstGeom>
          <a:noFill/>
        </p:spPr>
        <p:txBody>
          <a:bodyPr wrap="square" lIns="91440" tIns="45720" rIns="91440" bIns="45720" rtlCol="0" anchor="t">
            <a:spAutoFit/>
          </a:bodyPr>
          <a:lstStyle/>
          <a:p>
            <a:r>
              <a:rPr lang="en-CA" sz="2000">
                <a:solidFill>
                  <a:schemeClr val="bg1"/>
                </a:solidFill>
              </a:rPr>
              <a:t>For more information on this report contact </a:t>
            </a:r>
            <a:r>
              <a:rPr lang="en-CA" sz="2000">
                <a:solidFill>
                  <a:schemeClr val="bg1"/>
                </a:solidFill>
                <a:hlinkClick r:id="rId2">
                  <a:extLst>
                    <a:ext uri="{A12FA001-AC4F-418D-AE19-62706E023703}">
                      <ahyp:hlinkClr xmlns:ahyp="http://schemas.microsoft.com/office/drawing/2018/hyperlinkcolor" val="tx"/>
                    </a:ext>
                  </a:extLst>
                </a:hlinkClick>
              </a:rPr>
              <a:t>rmwb.ca/pulse</a:t>
            </a:r>
            <a:r>
              <a:rPr lang="en-CA" sz="2000">
                <a:solidFill>
                  <a:schemeClr val="bg1"/>
                </a:solidFill>
              </a:rPr>
              <a:t>.</a:t>
            </a:r>
            <a:endParaRPr lang="en-CA" sz="2000">
              <a:solidFill>
                <a:schemeClr val="bg1"/>
              </a:solidFill>
              <a:cs typeface="Arial"/>
            </a:endParaRPr>
          </a:p>
          <a:p>
            <a:endParaRPr lang="en-CA" sz="2000">
              <a:solidFill>
                <a:schemeClr val="bg1"/>
              </a:solidFill>
            </a:endParaRPr>
          </a:p>
        </p:txBody>
      </p:sp>
    </p:spTree>
    <p:extLst>
      <p:ext uri="{BB962C8B-B14F-4D97-AF65-F5344CB8AC3E}">
        <p14:creationId xmlns:p14="http://schemas.microsoft.com/office/powerpoint/2010/main" val="2995192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014D27B-47CC-FB7A-9AE6-54155C60292B}"/>
              </a:ext>
            </a:extLst>
          </p:cNvPr>
          <p:cNvSpPr txBox="1"/>
          <p:nvPr/>
        </p:nvSpPr>
        <p:spPr>
          <a:xfrm>
            <a:off x="0" y="0"/>
            <a:ext cx="12206324" cy="1676608"/>
          </a:xfrm>
          <a:prstGeom prst="rect">
            <a:avLst/>
          </a:prstGeom>
          <a:solidFill>
            <a:srgbClr val="00747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2" name="Title 1">
            <a:extLst>
              <a:ext uri="{FF2B5EF4-FFF2-40B4-BE49-F238E27FC236}">
                <a16:creationId xmlns:a16="http://schemas.microsoft.com/office/drawing/2014/main" id="{8AD99367-99FE-4DF4-A7FB-BBCC30D25FFA}"/>
              </a:ext>
            </a:extLst>
          </p:cNvPr>
          <p:cNvSpPr>
            <a:spLocks noGrp="1"/>
          </p:cNvSpPr>
          <p:nvPr>
            <p:ph type="title"/>
          </p:nvPr>
        </p:nvSpPr>
        <p:spPr>
          <a:xfrm>
            <a:off x="737210" y="269941"/>
            <a:ext cx="10515600" cy="991054"/>
          </a:xfrm>
          <a:ln>
            <a:noFill/>
          </a:ln>
        </p:spPr>
        <p:txBody>
          <a:bodyPr>
            <a:normAutofit fontScale="90000"/>
          </a:bodyPr>
          <a:lstStyle/>
          <a:p>
            <a:pPr>
              <a:lnSpc>
                <a:spcPct val="100000"/>
              </a:lnSpc>
              <a:spcBef>
                <a:spcPts val="0"/>
              </a:spcBef>
            </a:pPr>
            <a:r>
              <a:rPr lang="en-CA">
                <a:solidFill>
                  <a:schemeClr val="bg1"/>
                </a:solidFill>
                <a:latin typeface="Tenorite"/>
              </a:rPr>
              <a:t>SURVEY RESPONSES</a:t>
            </a:r>
            <a:br>
              <a:rPr lang="en-CA">
                <a:latin typeface="Tenorite"/>
              </a:rPr>
            </a:br>
            <a:r>
              <a:rPr lang="en-CA" sz="1800">
                <a:solidFill>
                  <a:schemeClr val="bg1"/>
                </a:solidFill>
                <a:latin typeface="Arial"/>
                <a:cs typeface="Arial"/>
              </a:rPr>
              <a:t>95 total survey responses</a:t>
            </a:r>
            <a:br>
              <a:rPr lang="en-CA" sz="1800">
                <a:latin typeface="Arial"/>
                <a:cs typeface="Arial"/>
              </a:rPr>
            </a:br>
            <a:r>
              <a:rPr lang="en-CA" sz="1800" b="0">
                <a:solidFill>
                  <a:schemeClr val="bg1"/>
                </a:solidFill>
                <a:latin typeface="Tenorite"/>
                <a:cs typeface="Arial"/>
              </a:rPr>
              <a:t>Respondent breakdown:</a:t>
            </a:r>
            <a:endParaRPr lang="en-CA" sz="1800" b="0">
              <a:solidFill>
                <a:schemeClr val="bg1"/>
              </a:solidFill>
              <a:latin typeface="Arial"/>
              <a:cs typeface="Arial"/>
            </a:endParaRPr>
          </a:p>
          <a:p>
            <a:pPr marL="285750" indent="-285750">
              <a:buFont typeface="Arial" panose="020B0604020202020204" pitchFamily="34" charset="0"/>
              <a:buChar char="•"/>
            </a:pPr>
            <a:r>
              <a:rPr lang="en-CA" sz="1800" b="0">
                <a:solidFill>
                  <a:schemeClr val="bg1"/>
                </a:solidFill>
                <a:latin typeface="Tenorite"/>
                <a:cs typeface="Arial"/>
              </a:rPr>
              <a:t>94 respondents identified as </a:t>
            </a:r>
            <a:r>
              <a:rPr lang="en-CA" sz="1800" b="0" err="1">
                <a:solidFill>
                  <a:schemeClr val="bg1"/>
                </a:solidFill>
                <a:latin typeface="Tenorite"/>
                <a:cs typeface="Arial"/>
              </a:rPr>
              <a:t>Saprae</a:t>
            </a:r>
            <a:r>
              <a:rPr lang="en-CA" sz="1800" b="0">
                <a:solidFill>
                  <a:schemeClr val="bg1"/>
                </a:solidFill>
                <a:latin typeface="Tenorite"/>
                <a:cs typeface="Arial"/>
              </a:rPr>
              <a:t> Creek Estate residents (98.95%)</a:t>
            </a:r>
            <a:br>
              <a:rPr lang="en-CA" sz="1800" b="0">
                <a:solidFill>
                  <a:schemeClr val="bg1"/>
                </a:solidFill>
                <a:latin typeface="Tenorite"/>
                <a:cs typeface="Arial"/>
              </a:rPr>
            </a:br>
            <a:r>
              <a:rPr lang="en-CA" sz="1800" b="0">
                <a:solidFill>
                  <a:schemeClr val="bg1"/>
                </a:solidFill>
                <a:latin typeface="Tenorite"/>
                <a:cs typeface="Arial"/>
              </a:rPr>
              <a:t>95 total respondents</a:t>
            </a:r>
            <a:endParaRPr lang="en-CA" sz="1800">
              <a:solidFill>
                <a:schemeClr val="bg1"/>
              </a:solidFill>
            </a:endParaRPr>
          </a:p>
        </p:txBody>
      </p:sp>
      <p:sp>
        <p:nvSpPr>
          <p:cNvPr id="6" name="Slide Number Placeholder 5">
            <a:extLst>
              <a:ext uri="{FF2B5EF4-FFF2-40B4-BE49-F238E27FC236}">
                <a16:creationId xmlns:a16="http://schemas.microsoft.com/office/drawing/2014/main" id="{9D74B61B-E18C-4BF5-8E29-ACA8E2B47FF2}"/>
              </a:ext>
            </a:extLst>
          </p:cNvPr>
          <p:cNvSpPr>
            <a:spLocks noGrp="1"/>
          </p:cNvSpPr>
          <p:nvPr>
            <p:ph type="sldNum" sz="quarter" idx="12"/>
          </p:nvPr>
        </p:nvSpPr>
        <p:spPr/>
        <p:txBody>
          <a:bodyPr/>
          <a:lstStyle/>
          <a:p>
            <a:fld id="{D420D0A5-1AA4-4280-936A-8669868632FD}" type="slidenum">
              <a:rPr lang="en-US" smtClean="0"/>
              <a:t>10</a:t>
            </a:fld>
            <a:endParaRPr lang="en-US"/>
          </a:p>
        </p:txBody>
      </p:sp>
      <p:sp>
        <p:nvSpPr>
          <p:cNvPr id="5" name="TextBox 4">
            <a:extLst>
              <a:ext uri="{FF2B5EF4-FFF2-40B4-BE49-F238E27FC236}">
                <a16:creationId xmlns:a16="http://schemas.microsoft.com/office/drawing/2014/main" id="{26DE494A-83A8-3C04-E1FB-4BA7184BB4F9}"/>
              </a:ext>
            </a:extLst>
          </p:cNvPr>
          <p:cNvSpPr txBox="1"/>
          <p:nvPr/>
        </p:nvSpPr>
        <p:spPr>
          <a:xfrm>
            <a:off x="737210" y="1907773"/>
            <a:ext cx="10515600" cy="1107996"/>
          </a:xfrm>
          <a:prstGeom prst="rect">
            <a:avLst/>
          </a:prstGeom>
          <a:noFill/>
        </p:spPr>
        <p:txBody>
          <a:bodyPr wrap="square" lIns="91440" tIns="45720" rIns="91440" bIns="45720" rtlCol="0" anchor="t">
            <a:spAutoFit/>
          </a:bodyPr>
          <a:lstStyle/>
          <a:p>
            <a:r>
              <a:rPr lang="en-CA" sz="2400">
                <a:solidFill>
                  <a:srgbClr val="003F5E"/>
                </a:solidFill>
                <a:latin typeface="Arial"/>
                <a:cs typeface="Arial"/>
              </a:rPr>
              <a:t>Q1 – Are you a </a:t>
            </a:r>
            <a:r>
              <a:rPr lang="en-CA" sz="2400" err="1">
                <a:solidFill>
                  <a:srgbClr val="003F5E"/>
                </a:solidFill>
                <a:latin typeface="Arial"/>
                <a:cs typeface="Arial"/>
              </a:rPr>
              <a:t>Saprae</a:t>
            </a:r>
            <a:r>
              <a:rPr lang="en-CA" sz="2400">
                <a:solidFill>
                  <a:srgbClr val="003F5E"/>
                </a:solidFill>
                <a:latin typeface="Arial"/>
                <a:cs typeface="Arial"/>
              </a:rPr>
              <a:t> Creek Estate resident? (required)</a:t>
            </a:r>
          </a:p>
          <a:p>
            <a:r>
              <a:rPr lang="en-CA">
                <a:solidFill>
                  <a:srgbClr val="003F5E"/>
                </a:solidFill>
                <a:latin typeface="Arial"/>
                <a:cs typeface="Arial"/>
              </a:rPr>
              <a:t>(Total of responses per question)</a:t>
            </a:r>
            <a:endParaRPr lang="en-CA">
              <a:solidFill>
                <a:srgbClr val="000000"/>
              </a:solidFill>
              <a:latin typeface="Arial"/>
              <a:cs typeface="Arial"/>
            </a:endParaRPr>
          </a:p>
          <a:p>
            <a:endParaRPr lang="en-CA" sz="2400">
              <a:solidFill>
                <a:srgbClr val="003F5E"/>
              </a:solidFill>
              <a:latin typeface="Arial"/>
              <a:cs typeface="Arial"/>
            </a:endParaRPr>
          </a:p>
        </p:txBody>
      </p:sp>
      <p:sp>
        <p:nvSpPr>
          <p:cNvPr id="4" name="Footer Placeholder 11">
            <a:extLst>
              <a:ext uri="{FF2B5EF4-FFF2-40B4-BE49-F238E27FC236}">
                <a16:creationId xmlns:a16="http://schemas.microsoft.com/office/drawing/2014/main" id="{0BFB96CA-0813-C432-7E02-D7F9D1C36A29}"/>
              </a:ext>
            </a:extLst>
          </p:cNvPr>
          <p:cNvSpPr txBox="1">
            <a:spLocks/>
          </p:cNvSpPr>
          <p:nvPr/>
        </p:nvSpPr>
        <p:spPr>
          <a:xfrm>
            <a:off x="464710" y="6360686"/>
            <a:ext cx="8101482" cy="157153"/>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Tenorite"/>
            </a:endParaRPr>
          </a:p>
          <a:p>
            <a:r>
              <a:rPr lang="en-US" err="1">
                <a:latin typeface="Tenorite"/>
              </a:rPr>
              <a:t>Saprae</a:t>
            </a:r>
            <a:r>
              <a:rPr lang="en-US">
                <a:latin typeface="Tenorite"/>
              </a:rPr>
              <a:t> Creek Estates Drainage What We Heard Report</a:t>
            </a:r>
            <a:endParaRPr lang="en-US"/>
          </a:p>
          <a:p>
            <a:endParaRPr lang="en-US"/>
          </a:p>
        </p:txBody>
      </p:sp>
      <p:pic>
        <p:nvPicPr>
          <p:cNvPr id="14" name="Picture 13">
            <a:extLst>
              <a:ext uri="{FF2B5EF4-FFF2-40B4-BE49-F238E27FC236}">
                <a16:creationId xmlns:a16="http://schemas.microsoft.com/office/drawing/2014/main" id="{2C5F5B29-F926-403A-FBEA-7DDE39D071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2" y="2859461"/>
            <a:ext cx="11982450" cy="1609725"/>
          </a:xfrm>
          <a:prstGeom prst="rect">
            <a:avLst/>
          </a:prstGeom>
        </p:spPr>
      </p:pic>
    </p:spTree>
    <p:extLst>
      <p:ext uri="{BB962C8B-B14F-4D97-AF65-F5344CB8AC3E}">
        <p14:creationId xmlns:p14="http://schemas.microsoft.com/office/powerpoint/2010/main" val="3802011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D74B61B-E18C-4BF5-8E29-ACA8E2B47FF2}"/>
              </a:ext>
            </a:extLst>
          </p:cNvPr>
          <p:cNvSpPr>
            <a:spLocks noGrp="1"/>
          </p:cNvSpPr>
          <p:nvPr>
            <p:ph type="sldNum" sz="quarter" idx="12"/>
          </p:nvPr>
        </p:nvSpPr>
        <p:spPr/>
        <p:txBody>
          <a:bodyPr/>
          <a:lstStyle/>
          <a:p>
            <a:fld id="{D420D0A5-1AA4-4280-936A-8669868632FD}" type="slidenum">
              <a:rPr lang="en-US" smtClean="0"/>
              <a:t>11</a:t>
            </a:fld>
            <a:endParaRPr lang="en-US"/>
          </a:p>
        </p:txBody>
      </p:sp>
      <p:sp>
        <p:nvSpPr>
          <p:cNvPr id="5" name="TextBox 4">
            <a:extLst>
              <a:ext uri="{FF2B5EF4-FFF2-40B4-BE49-F238E27FC236}">
                <a16:creationId xmlns:a16="http://schemas.microsoft.com/office/drawing/2014/main" id="{26DE494A-83A8-3C04-E1FB-4BA7184BB4F9}"/>
              </a:ext>
            </a:extLst>
          </p:cNvPr>
          <p:cNvSpPr txBox="1"/>
          <p:nvPr/>
        </p:nvSpPr>
        <p:spPr>
          <a:xfrm>
            <a:off x="796446" y="644853"/>
            <a:ext cx="10515600" cy="830997"/>
          </a:xfrm>
          <a:prstGeom prst="rect">
            <a:avLst/>
          </a:prstGeom>
          <a:noFill/>
        </p:spPr>
        <p:txBody>
          <a:bodyPr wrap="square" lIns="91440" tIns="45720" rIns="91440" bIns="45720" rtlCol="0" anchor="t">
            <a:spAutoFit/>
          </a:bodyPr>
          <a:lstStyle/>
          <a:p>
            <a:r>
              <a:rPr lang="en-CA" sz="2400">
                <a:solidFill>
                  <a:srgbClr val="003F5E"/>
                </a:solidFill>
                <a:latin typeface="Arial"/>
                <a:cs typeface="Arial"/>
              </a:rPr>
              <a:t>Q2 –</a:t>
            </a:r>
            <a:r>
              <a:rPr lang="en-US" sz="2400">
                <a:solidFill>
                  <a:srgbClr val="003F5E"/>
                </a:solidFill>
                <a:latin typeface="Arial"/>
                <a:cs typeface="Arial"/>
              </a:rPr>
              <a:t>What drainage issues are you currently experiencing, if any, on or near your property? (required) </a:t>
            </a:r>
            <a:r>
              <a:rPr lang="en-CA" sz="2400">
                <a:solidFill>
                  <a:srgbClr val="0C457A"/>
                </a:solidFill>
                <a:latin typeface="Tenorite"/>
                <a:cs typeface="Arial"/>
              </a:rPr>
              <a:t>95 total respondents</a:t>
            </a:r>
            <a:endParaRPr lang="en-CA" sz="2400">
              <a:solidFill>
                <a:srgbClr val="0C457A"/>
              </a:solidFill>
              <a:latin typeface="Arial"/>
              <a:cs typeface="Arial"/>
            </a:endParaRPr>
          </a:p>
        </p:txBody>
      </p:sp>
      <p:sp>
        <p:nvSpPr>
          <p:cNvPr id="3" name="Footer Placeholder 11">
            <a:extLst>
              <a:ext uri="{FF2B5EF4-FFF2-40B4-BE49-F238E27FC236}">
                <a16:creationId xmlns:a16="http://schemas.microsoft.com/office/drawing/2014/main" id="{A88B1C3E-F2C9-E609-86B3-AE5FBD14049C}"/>
              </a:ext>
            </a:extLst>
          </p:cNvPr>
          <p:cNvSpPr txBox="1">
            <a:spLocks/>
          </p:cNvSpPr>
          <p:nvPr/>
        </p:nvSpPr>
        <p:spPr>
          <a:xfrm>
            <a:off x="464710" y="6360686"/>
            <a:ext cx="8101482" cy="157153"/>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Tenorite"/>
            </a:endParaRPr>
          </a:p>
          <a:p>
            <a:r>
              <a:rPr lang="en-US" err="1">
                <a:latin typeface="Tenorite"/>
              </a:rPr>
              <a:t>Saprae</a:t>
            </a:r>
            <a:r>
              <a:rPr lang="en-US">
                <a:latin typeface="Tenorite"/>
              </a:rPr>
              <a:t> Creek Estates Drainage What We Heard Report</a:t>
            </a:r>
            <a:endParaRPr lang="en-US"/>
          </a:p>
          <a:p>
            <a:endParaRPr lang="en-US"/>
          </a:p>
        </p:txBody>
      </p:sp>
      <p:graphicFrame>
        <p:nvGraphicFramePr>
          <p:cNvPr id="28" name="Chart 27">
            <a:extLst>
              <a:ext uri="{FF2B5EF4-FFF2-40B4-BE49-F238E27FC236}">
                <a16:creationId xmlns:a16="http://schemas.microsoft.com/office/drawing/2014/main" id="{889C04C6-CF7D-F66A-5553-C327EB1DE8E4}"/>
              </a:ext>
            </a:extLst>
          </p:cNvPr>
          <p:cNvGraphicFramePr/>
          <p:nvPr>
            <p:extLst>
              <p:ext uri="{D42A27DB-BD31-4B8C-83A1-F6EECF244321}">
                <p14:modId xmlns:p14="http://schemas.microsoft.com/office/powerpoint/2010/main" val="1536914495"/>
              </p:ext>
            </p:extLst>
          </p:nvPr>
        </p:nvGraphicFramePr>
        <p:xfrm>
          <a:off x="65988" y="1319752"/>
          <a:ext cx="10944518" cy="4809154"/>
        </p:xfrm>
        <a:graphic>
          <a:graphicData uri="http://schemas.openxmlformats.org/drawingml/2006/chart">
            <c:chart xmlns:c="http://schemas.openxmlformats.org/drawingml/2006/chart" xmlns:r="http://schemas.openxmlformats.org/officeDocument/2006/relationships" r:id="rId4"/>
          </a:graphicData>
        </a:graphic>
      </p:graphicFrame>
      <p:sp>
        <p:nvSpPr>
          <p:cNvPr id="30" name="TextBox 29">
            <a:extLst>
              <a:ext uri="{FF2B5EF4-FFF2-40B4-BE49-F238E27FC236}">
                <a16:creationId xmlns:a16="http://schemas.microsoft.com/office/drawing/2014/main" id="{F90D846F-0B00-A7C6-4AC3-0D569D831731}"/>
              </a:ext>
            </a:extLst>
          </p:cNvPr>
          <p:cNvSpPr txBox="1"/>
          <p:nvPr/>
        </p:nvSpPr>
        <p:spPr>
          <a:xfrm>
            <a:off x="10278336" y="1648460"/>
            <a:ext cx="969058" cy="276999"/>
          </a:xfrm>
          <a:prstGeom prst="rect">
            <a:avLst/>
          </a:prstGeom>
          <a:noFill/>
        </p:spPr>
        <p:txBody>
          <a:bodyPr wrap="square" rtlCol="0">
            <a:spAutoFit/>
          </a:bodyPr>
          <a:lstStyle/>
          <a:p>
            <a:r>
              <a:rPr lang="en-US" sz="1200"/>
              <a:t>57.89%</a:t>
            </a:r>
          </a:p>
        </p:txBody>
      </p:sp>
      <p:sp>
        <p:nvSpPr>
          <p:cNvPr id="31" name="TextBox 30">
            <a:extLst>
              <a:ext uri="{FF2B5EF4-FFF2-40B4-BE49-F238E27FC236}">
                <a16:creationId xmlns:a16="http://schemas.microsoft.com/office/drawing/2014/main" id="{9811BF4C-A345-4004-CA6A-195AC5723663}"/>
              </a:ext>
            </a:extLst>
          </p:cNvPr>
          <p:cNvSpPr txBox="1"/>
          <p:nvPr/>
        </p:nvSpPr>
        <p:spPr>
          <a:xfrm>
            <a:off x="8566192" y="2397250"/>
            <a:ext cx="969058" cy="276999"/>
          </a:xfrm>
          <a:prstGeom prst="rect">
            <a:avLst/>
          </a:prstGeom>
          <a:noFill/>
        </p:spPr>
        <p:txBody>
          <a:bodyPr wrap="square" rtlCol="0">
            <a:spAutoFit/>
          </a:bodyPr>
          <a:lstStyle/>
          <a:p>
            <a:r>
              <a:rPr lang="en-US" sz="1200"/>
              <a:t>43.16%</a:t>
            </a:r>
          </a:p>
        </p:txBody>
      </p:sp>
      <p:sp>
        <p:nvSpPr>
          <p:cNvPr id="32" name="TextBox 31">
            <a:extLst>
              <a:ext uri="{FF2B5EF4-FFF2-40B4-BE49-F238E27FC236}">
                <a16:creationId xmlns:a16="http://schemas.microsoft.com/office/drawing/2014/main" id="{F6A344E6-0E2B-45DA-421A-6012B1D26131}"/>
              </a:ext>
            </a:extLst>
          </p:cNvPr>
          <p:cNvSpPr txBox="1"/>
          <p:nvPr/>
        </p:nvSpPr>
        <p:spPr>
          <a:xfrm>
            <a:off x="6754663" y="3128633"/>
            <a:ext cx="969058" cy="276999"/>
          </a:xfrm>
          <a:prstGeom prst="rect">
            <a:avLst/>
          </a:prstGeom>
          <a:noFill/>
        </p:spPr>
        <p:txBody>
          <a:bodyPr wrap="square" rtlCol="0">
            <a:spAutoFit/>
          </a:bodyPr>
          <a:lstStyle/>
          <a:p>
            <a:r>
              <a:rPr lang="en-US" sz="1200"/>
              <a:t>26.32%</a:t>
            </a:r>
          </a:p>
        </p:txBody>
      </p:sp>
      <p:sp>
        <p:nvSpPr>
          <p:cNvPr id="33" name="TextBox 32">
            <a:extLst>
              <a:ext uri="{FF2B5EF4-FFF2-40B4-BE49-F238E27FC236}">
                <a16:creationId xmlns:a16="http://schemas.microsoft.com/office/drawing/2014/main" id="{A9D79B72-5171-5C2A-763E-7B31AD2DF566}"/>
              </a:ext>
            </a:extLst>
          </p:cNvPr>
          <p:cNvSpPr txBox="1"/>
          <p:nvPr/>
        </p:nvSpPr>
        <p:spPr>
          <a:xfrm>
            <a:off x="5903928" y="3872160"/>
            <a:ext cx="969058" cy="276999"/>
          </a:xfrm>
          <a:prstGeom prst="rect">
            <a:avLst/>
          </a:prstGeom>
          <a:noFill/>
        </p:spPr>
        <p:txBody>
          <a:bodyPr wrap="square" rtlCol="0">
            <a:spAutoFit/>
          </a:bodyPr>
          <a:lstStyle/>
          <a:p>
            <a:r>
              <a:rPr lang="en-US" sz="1200"/>
              <a:t>18.95%</a:t>
            </a:r>
          </a:p>
        </p:txBody>
      </p:sp>
      <p:sp>
        <p:nvSpPr>
          <p:cNvPr id="34" name="TextBox 33">
            <a:extLst>
              <a:ext uri="{FF2B5EF4-FFF2-40B4-BE49-F238E27FC236}">
                <a16:creationId xmlns:a16="http://schemas.microsoft.com/office/drawing/2014/main" id="{29265E68-8AFD-D5B1-894E-A99998B4DA35}"/>
              </a:ext>
            </a:extLst>
          </p:cNvPr>
          <p:cNvSpPr txBox="1"/>
          <p:nvPr/>
        </p:nvSpPr>
        <p:spPr>
          <a:xfrm>
            <a:off x="5319013" y="4547059"/>
            <a:ext cx="969058" cy="276999"/>
          </a:xfrm>
          <a:prstGeom prst="rect">
            <a:avLst/>
          </a:prstGeom>
          <a:noFill/>
        </p:spPr>
        <p:txBody>
          <a:bodyPr wrap="square" rtlCol="0">
            <a:spAutoFit/>
          </a:bodyPr>
          <a:lstStyle/>
          <a:p>
            <a:r>
              <a:rPr lang="en-US" sz="1200"/>
              <a:t>13.68%</a:t>
            </a:r>
          </a:p>
        </p:txBody>
      </p:sp>
      <p:sp>
        <p:nvSpPr>
          <p:cNvPr id="35" name="TextBox 34">
            <a:extLst>
              <a:ext uri="{FF2B5EF4-FFF2-40B4-BE49-F238E27FC236}">
                <a16:creationId xmlns:a16="http://schemas.microsoft.com/office/drawing/2014/main" id="{673FA719-DDCE-18F4-EF77-DF2BA0C8F704}"/>
              </a:ext>
            </a:extLst>
          </p:cNvPr>
          <p:cNvSpPr txBox="1"/>
          <p:nvPr/>
        </p:nvSpPr>
        <p:spPr>
          <a:xfrm>
            <a:off x="8801100" y="3808395"/>
            <a:ext cx="3200400" cy="2031325"/>
          </a:xfrm>
          <a:prstGeom prst="rect">
            <a:avLst/>
          </a:prstGeom>
          <a:solidFill>
            <a:schemeClr val="bg1"/>
          </a:solidFill>
        </p:spPr>
        <p:txBody>
          <a:bodyPr wrap="square" rtlCol="0">
            <a:spAutoFit/>
          </a:bodyPr>
          <a:lstStyle/>
          <a:p>
            <a:r>
              <a:rPr lang="en-US" b="1"/>
              <a:t>Other</a:t>
            </a:r>
            <a:r>
              <a:rPr lang="en-US"/>
              <a:t>: examples include drainage infrastructure concerns such as incomplete or ineffective berms, ditches and fire hydrants. Several responses include impacts from </a:t>
            </a:r>
            <a:r>
              <a:rPr lang="en-US" err="1"/>
              <a:t>neighbours</a:t>
            </a:r>
            <a:r>
              <a:rPr lang="en-US"/>
              <a:t>.</a:t>
            </a:r>
          </a:p>
        </p:txBody>
      </p:sp>
    </p:spTree>
    <p:extLst>
      <p:ext uri="{BB962C8B-B14F-4D97-AF65-F5344CB8AC3E}">
        <p14:creationId xmlns:p14="http://schemas.microsoft.com/office/powerpoint/2010/main" val="1768985748"/>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D74B61B-E18C-4BF5-8E29-ACA8E2B47FF2}"/>
              </a:ext>
            </a:extLst>
          </p:cNvPr>
          <p:cNvSpPr>
            <a:spLocks noGrp="1"/>
          </p:cNvSpPr>
          <p:nvPr>
            <p:ph type="sldNum" sz="quarter" idx="12"/>
          </p:nvPr>
        </p:nvSpPr>
        <p:spPr/>
        <p:txBody>
          <a:bodyPr/>
          <a:lstStyle/>
          <a:p>
            <a:fld id="{D420D0A5-1AA4-4280-936A-8669868632FD}" type="slidenum">
              <a:rPr lang="en-US" smtClean="0"/>
              <a:t>12</a:t>
            </a:fld>
            <a:endParaRPr lang="en-US"/>
          </a:p>
        </p:txBody>
      </p:sp>
      <p:sp>
        <p:nvSpPr>
          <p:cNvPr id="5" name="TextBox 4">
            <a:extLst>
              <a:ext uri="{FF2B5EF4-FFF2-40B4-BE49-F238E27FC236}">
                <a16:creationId xmlns:a16="http://schemas.microsoft.com/office/drawing/2014/main" id="{26DE494A-83A8-3C04-E1FB-4BA7184BB4F9}"/>
              </a:ext>
            </a:extLst>
          </p:cNvPr>
          <p:cNvSpPr txBox="1"/>
          <p:nvPr/>
        </p:nvSpPr>
        <p:spPr>
          <a:xfrm>
            <a:off x="827761" y="647253"/>
            <a:ext cx="10515600" cy="1200329"/>
          </a:xfrm>
          <a:prstGeom prst="rect">
            <a:avLst/>
          </a:prstGeom>
          <a:noFill/>
        </p:spPr>
        <p:txBody>
          <a:bodyPr wrap="square" lIns="91440" tIns="45720" rIns="91440" bIns="45720" rtlCol="0" anchor="t">
            <a:spAutoFit/>
          </a:bodyPr>
          <a:lstStyle/>
          <a:p>
            <a:r>
              <a:rPr lang="en-CA" sz="2400">
                <a:solidFill>
                  <a:srgbClr val="003F5E"/>
                </a:solidFill>
                <a:latin typeface="Arial"/>
                <a:cs typeface="Arial"/>
              </a:rPr>
              <a:t>Q3 – Where is the drainage issue/ issues located? (required) </a:t>
            </a:r>
          </a:p>
          <a:p>
            <a:r>
              <a:rPr lang="en-CA" sz="2400">
                <a:solidFill>
                  <a:srgbClr val="0C457A"/>
                </a:solidFill>
                <a:latin typeface="Tenorite"/>
                <a:cs typeface="Arial"/>
              </a:rPr>
              <a:t>95 total respondents</a:t>
            </a:r>
            <a:endParaRPr lang="en-CA" sz="2400">
              <a:solidFill>
                <a:srgbClr val="003F5E"/>
              </a:solidFill>
              <a:latin typeface="Arial"/>
              <a:cs typeface="Arial"/>
            </a:endParaRPr>
          </a:p>
          <a:p>
            <a:endParaRPr lang="en-CA" sz="2400">
              <a:solidFill>
                <a:srgbClr val="003F5E"/>
              </a:solidFill>
              <a:latin typeface="Arial"/>
              <a:cs typeface="Arial"/>
            </a:endParaRPr>
          </a:p>
        </p:txBody>
      </p:sp>
      <p:sp>
        <p:nvSpPr>
          <p:cNvPr id="3" name="Footer Placeholder 11">
            <a:extLst>
              <a:ext uri="{FF2B5EF4-FFF2-40B4-BE49-F238E27FC236}">
                <a16:creationId xmlns:a16="http://schemas.microsoft.com/office/drawing/2014/main" id="{796077AF-1FFD-AE2A-BD7B-F2513424F75E}"/>
              </a:ext>
            </a:extLst>
          </p:cNvPr>
          <p:cNvSpPr txBox="1">
            <a:spLocks/>
          </p:cNvSpPr>
          <p:nvPr/>
        </p:nvSpPr>
        <p:spPr>
          <a:xfrm>
            <a:off x="464710" y="6360686"/>
            <a:ext cx="8101482" cy="157153"/>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Tenorite"/>
            </a:endParaRPr>
          </a:p>
          <a:p>
            <a:r>
              <a:rPr lang="en-US" err="1">
                <a:latin typeface="Tenorite"/>
              </a:rPr>
              <a:t>Saprae</a:t>
            </a:r>
            <a:r>
              <a:rPr lang="en-US">
                <a:latin typeface="Tenorite"/>
              </a:rPr>
              <a:t> Creek Estates Drainage What We Heard Report</a:t>
            </a:r>
            <a:endParaRPr lang="en-US"/>
          </a:p>
          <a:p>
            <a:endParaRPr lang="en-US"/>
          </a:p>
        </p:txBody>
      </p:sp>
      <p:graphicFrame>
        <p:nvGraphicFramePr>
          <p:cNvPr id="2" name="Chart 1">
            <a:extLst>
              <a:ext uri="{FF2B5EF4-FFF2-40B4-BE49-F238E27FC236}">
                <a16:creationId xmlns:a16="http://schemas.microsoft.com/office/drawing/2014/main" id="{14EC6828-4D35-571B-6004-22890954A0B2}"/>
              </a:ext>
            </a:extLst>
          </p:cNvPr>
          <p:cNvGraphicFramePr/>
          <p:nvPr>
            <p:extLst>
              <p:ext uri="{D42A27DB-BD31-4B8C-83A1-F6EECF244321}">
                <p14:modId xmlns:p14="http://schemas.microsoft.com/office/powerpoint/2010/main" val="1421229418"/>
              </p:ext>
            </p:extLst>
          </p:nvPr>
        </p:nvGraphicFramePr>
        <p:xfrm>
          <a:off x="80997" y="1364962"/>
          <a:ext cx="11723076" cy="4713165"/>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a:extLst>
              <a:ext uri="{FF2B5EF4-FFF2-40B4-BE49-F238E27FC236}">
                <a16:creationId xmlns:a16="http://schemas.microsoft.com/office/drawing/2014/main" id="{6C54AD93-221C-88F4-2F7F-D296B9461F46}"/>
              </a:ext>
            </a:extLst>
          </p:cNvPr>
          <p:cNvSpPr txBox="1"/>
          <p:nvPr/>
        </p:nvSpPr>
        <p:spPr>
          <a:xfrm>
            <a:off x="10724525" y="2290618"/>
            <a:ext cx="820930" cy="276999"/>
          </a:xfrm>
          <a:prstGeom prst="rect">
            <a:avLst/>
          </a:prstGeom>
          <a:noFill/>
        </p:spPr>
        <p:txBody>
          <a:bodyPr wrap="square" rtlCol="0">
            <a:spAutoFit/>
          </a:bodyPr>
          <a:lstStyle/>
          <a:p>
            <a:r>
              <a:rPr lang="en-US" sz="1200"/>
              <a:t>56.84%</a:t>
            </a:r>
          </a:p>
        </p:txBody>
      </p:sp>
      <p:sp>
        <p:nvSpPr>
          <p:cNvPr id="8" name="TextBox 7">
            <a:extLst>
              <a:ext uri="{FF2B5EF4-FFF2-40B4-BE49-F238E27FC236}">
                <a16:creationId xmlns:a16="http://schemas.microsoft.com/office/drawing/2014/main" id="{CAC7DDC3-052F-3132-A723-0E7284647824}"/>
              </a:ext>
            </a:extLst>
          </p:cNvPr>
          <p:cNvSpPr txBox="1"/>
          <p:nvPr/>
        </p:nvSpPr>
        <p:spPr>
          <a:xfrm>
            <a:off x="6711325" y="2886363"/>
            <a:ext cx="820930" cy="276999"/>
          </a:xfrm>
          <a:prstGeom prst="rect">
            <a:avLst/>
          </a:prstGeom>
          <a:noFill/>
        </p:spPr>
        <p:txBody>
          <a:bodyPr wrap="square" rtlCol="0">
            <a:spAutoFit/>
          </a:bodyPr>
          <a:lstStyle/>
          <a:p>
            <a:r>
              <a:rPr lang="en-US" sz="1200"/>
              <a:t>29.47%</a:t>
            </a:r>
          </a:p>
        </p:txBody>
      </p:sp>
      <p:sp>
        <p:nvSpPr>
          <p:cNvPr id="10" name="TextBox 9">
            <a:extLst>
              <a:ext uri="{FF2B5EF4-FFF2-40B4-BE49-F238E27FC236}">
                <a16:creationId xmlns:a16="http://schemas.microsoft.com/office/drawing/2014/main" id="{D93F95E4-1759-5677-67BE-CD4678D6F1AF}"/>
              </a:ext>
            </a:extLst>
          </p:cNvPr>
          <p:cNvSpPr txBox="1"/>
          <p:nvPr/>
        </p:nvSpPr>
        <p:spPr>
          <a:xfrm>
            <a:off x="6743653" y="3501189"/>
            <a:ext cx="820930" cy="276999"/>
          </a:xfrm>
          <a:prstGeom prst="rect">
            <a:avLst/>
          </a:prstGeom>
          <a:noFill/>
        </p:spPr>
        <p:txBody>
          <a:bodyPr wrap="square" rtlCol="0">
            <a:spAutoFit/>
          </a:bodyPr>
          <a:lstStyle/>
          <a:p>
            <a:r>
              <a:rPr lang="en-US" sz="1200"/>
              <a:t>29.47%</a:t>
            </a:r>
          </a:p>
        </p:txBody>
      </p:sp>
      <p:sp>
        <p:nvSpPr>
          <p:cNvPr id="11" name="TextBox 10">
            <a:extLst>
              <a:ext uri="{FF2B5EF4-FFF2-40B4-BE49-F238E27FC236}">
                <a16:creationId xmlns:a16="http://schemas.microsoft.com/office/drawing/2014/main" id="{643B44C8-E52F-2EC2-AA95-8DE5A3740BC3}"/>
              </a:ext>
            </a:extLst>
          </p:cNvPr>
          <p:cNvSpPr txBox="1"/>
          <p:nvPr/>
        </p:nvSpPr>
        <p:spPr>
          <a:xfrm>
            <a:off x="6572780" y="4116015"/>
            <a:ext cx="820930" cy="276999"/>
          </a:xfrm>
          <a:prstGeom prst="rect">
            <a:avLst/>
          </a:prstGeom>
          <a:noFill/>
        </p:spPr>
        <p:txBody>
          <a:bodyPr wrap="square" rtlCol="0">
            <a:spAutoFit/>
          </a:bodyPr>
          <a:lstStyle/>
          <a:p>
            <a:r>
              <a:rPr lang="en-US" sz="1200"/>
              <a:t>28.42%</a:t>
            </a:r>
          </a:p>
        </p:txBody>
      </p:sp>
    </p:spTree>
    <p:extLst>
      <p:ext uri="{BB962C8B-B14F-4D97-AF65-F5344CB8AC3E}">
        <p14:creationId xmlns:p14="http://schemas.microsoft.com/office/powerpoint/2010/main" val="552187769"/>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D74B61B-E18C-4BF5-8E29-ACA8E2B47FF2}"/>
              </a:ext>
            </a:extLst>
          </p:cNvPr>
          <p:cNvSpPr>
            <a:spLocks noGrp="1"/>
          </p:cNvSpPr>
          <p:nvPr>
            <p:ph type="sldNum" sz="quarter" idx="12"/>
          </p:nvPr>
        </p:nvSpPr>
        <p:spPr/>
        <p:txBody>
          <a:bodyPr/>
          <a:lstStyle/>
          <a:p>
            <a:fld id="{D420D0A5-1AA4-4280-936A-8669868632FD}" type="slidenum">
              <a:rPr lang="en-US" smtClean="0"/>
              <a:t>13</a:t>
            </a:fld>
            <a:endParaRPr lang="en-US"/>
          </a:p>
        </p:txBody>
      </p:sp>
      <p:sp>
        <p:nvSpPr>
          <p:cNvPr id="5" name="TextBox 4">
            <a:extLst>
              <a:ext uri="{FF2B5EF4-FFF2-40B4-BE49-F238E27FC236}">
                <a16:creationId xmlns:a16="http://schemas.microsoft.com/office/drawing/2014/main" id="{26DE494A-83A8-3C04-E1FB-4BA7184BB4F9}"/>
              </a:ext>
            </a:extLst>
          </p:cNvPr>
          <p:cNvSpPr txBox="1"/>
          <p:nvPr/>
        </p:nvSpPr>
        <p:spPr>
          <a:xfrm>
            <a:off x="838198" y="643380"/>
            <a:ext cx="10515600" cy="830997"/>
          </a:xfrm>
          <a:prstGeom prst="rect">
            <a:avLst/>
          </a:prstGeom>
          <a:noFill/>
        </p:spPr>
        <p:txBody>
          <a:bodyPr wrap="square" lIns="91440" tIns="45720" rIns="91440" bIns="45720" rtlCol="0" anchor="t">
            <a:spAutoFit/>
          </a:bodyPr>
          <a:lstStyle/>
          <a:p>
            <a:r>
              <a:rPr lang="en-CA" sz="2400">
                <a:solidFill>
                  <a:srgbClr val="003F5E"/>
                </a:solidFill>
                <a:latin typeface="Arial"/>
                <a:cs typeface="Arial"/>
              </a:rPr>
              <a:t>Q4 – </a:t>
            </a:r>
            <a:r>
              <a:rPr lang="en-CA" sz="2400">
                <a:solidFill>
                  <a:srgbClr val="003F5E"/>
                </a:solidFill>
                <a:latin typeface="Arial"/>
                <a:ea typeface="+mn-lt"/>
                <a:cs typeface="+mn-lt"/>
              </a:rPr>
              <a:t>How often do you experience this issue? (required)</a:t>
            </a:r>
            <a:endParaRPr lang="en-CA" sz="2400">
              <a:solidFill>
                <a:srgbClr val="003F5E"/>
              </a:solidFill>
              <a:latin typeface="Tenorite" panose="00000500000000000000" pitchFamily="2" charset="0"/>
            </a:endParaRPr>
          </a:p>
          <a:p>
            <a:r>
              <a:rPr lang="en-CA" sz="2400">
                <a:solidFill>
                  <a:srgbClr val="003F5E"/>
                </a:solidFill>
                <a:latin typeface="Arial"/>
                <a:cs typeface="Arial"/>
              </a:rPr>
              <a:t> </a:t>
            </a:r>
            <a:r>
              <a:rPr lang="en-CA" sz="2400">
                <a:solidFill>
                  <a:srgbClr val="0C457A"/>
                </a:solidFill>
                <a:latin typeface="Tenorite"/>
                <a:cs typeface="Arial"/>
              </a:rPr>
              <a:t>95 total respondents</a:t>
            </a:r>
            <a:endParaRPr lang="en-CA" sz="2400">
              <a:solidFill>
                <a:srgbClr val="003F5E"/>
              </a:solidFill>
              <a:latin typeface="Arial"/>
              <a:cs typeface="Arial"/>
            </a:endParaRPr>
          </a:p>
        </p:txBody>
      </p:sp>
      <p:sp>
        <p:nvSpPr>
          <p:cNvPr id="7" name="Footer Placeholder 11">
            <a:extLst>
              <a:ext uri="{FF2B5EF4-FFF2-40B4-BE49-F238E27FC236}">
                <a16:creationId xmlns:a16="http://schemas.microsoft.com/office/drawing/2014/main" id="{415F0B88-4083-6047-494B-19205E11C817}"/>
              </a:ext>
            </a:extLst>
          </p:cNvPr>
          <p:cNvSpPr txBox="1">
            <a:spLocks/>
          </p:cNvSpPr>
          <p:nvPr/>
        </p:nvSpPr>
        <p:spPr>
          <a:xfrm>
            <a:off x="464710" y="6360686"/>
            <a:ext cx="8101482" cy="157153"/>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latin typeface="Tenorite"/>
              </a:rPr>
              <a:t>Saprae</a:t>
            </a:r>
            <a:r>
              <a:rPr lang="en-US">
                <a:latin typeface="Tenorite"/>
              </a:rPr>
              <a:t> Creek Estates Drainage What We Heard Report</a:t>
            </a:r>
            <a:endParaRPr lang="en-US"/>
          </a:p>
        </p:txBody>
      </p:sp>
      <p:graphicFrame>
        <p:nvGraphicFramePr>
          <p:cNvPr id="2" name="Chart 1">
            <a:extLst>
              <a:ext uri="{FF2B5EF4-FFF2-40B4-BE49-F238E27FC236}">
                <a16:creationId xmlns:a16="http://schemas.microsoft.com/office/drawing/2014/main" id="{27A246A2-8C96-B175-C0FA-54656E53CA36}"/>
              </a:ext>
            </a:extLst>
          </p:cNvPr>
          <p:cNvGraphicFramePr/>
          <p:nvPr>
            <p:extLst>
              <p:ext uri="{D42A27DB-BD31-4B8C-83A1-F6EECF244321}">
                <p14:modId xmlns:p14="http://schemas.microsoft.com/office/powerpoint/2010/main" val="3243232648"/>
              </p:ext>
            </p:extLst>
          </p:nvPr>
        </p:nvGraphicFramePr>
        <p:xfrm>
          <a:off x="468924" y="1355725"/>
          <a:ext cx="11723076" cy="4859703"/>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a:extLst>
              <a:ext uri="{FF2B5EF4-FFF2-40B4-BE49-F238E27FC236}">
                <a16:creationId xmlns:a16="http://schemas.microsoft.com/office/drawing/2014/main" id="{C4EA3CFE-ADC4-6ED4-455A-283246D5B8D1}"/>
              </a:ext>
            </a:extLst>
          </p:cNvPr>
          <p:cNvSpPr txBox="1"/>
          <p:nvPr/>
        </p:nvSpPr>
        <p:spPr>
          <a:xfrm>
            <a:off x="6217920" y="6029954"/>
            <a:ext cx="2258568" cy="369332"/>
          </a:xfrm>
          <a:prstGeom prst="rect">
            <a:avLst/>
          </a:prstGeom>
          <a:noFill/>
        </p:spPr>
        <p:txBody>
          <a:bodyPr wrap="square" rtlCol="0">
            <a:spAutoFit/>
          </a:bodyPr>
          <a:lstStyle/>
          <a:p>
            <a:r>
              <a:rPr lang="en-CA" sz="1200"/>
              <a:t>Responses</a:t>
            </a:r>
            <a:r>
              <a:rPr lang="en-CA"/>
              <a:t> </a:t>
            </a:r>
          </a:p>
        </p:txBody>
      </p:sp>
      <p:sp>
        <p:nvSpPr>
          <p:cNvPr id="8" name="TextBox 7">
            <a:extLst>
              <a:ext uri="{FF2B5EF4-FFF2-40B4-BE49-F238E27FC236}">
                <a16:creationId xmlns:a16="http://schemas.microsoft.com/office/drawing/2014/main" id="{D97614FA-24F9-6517-AD62-9E3E2F5288AC}"/>
              </a:ext>
            </a:extLst>
          </p:cNvPr>
          <p:cNvSpPr txBox="1"/>
          <p:nvPr/>
        </p:nvSpPr>
        <p:spPr>
          <a:xfrm>
            <a:off x="10724525" y="1791855"/>
            <a:ext cx="820930" cy="276999"/>
          </a:xfrm>
          <a:prstGeom prst="rect">
            <a:avLst/>
          </a:prstGeom>
          <a:noFill/>
        </p:spPr>
        <p:txBody>
          <a:bodyPr wrap="square" rtlCol="0">
            <a:spAutoFit/>
          </a:bodyPr>
          <a:lstStyle/>
          <a:p>
            <a:r>
              <a:rPr lang="en-US" sz="1200"/>
              <a:t>72.63%</a:t>
            </a:r>
          </a:p>
        </p:txBody>
      </p:sp>
      <p:sp>
        <p:nvSpPr>
          <p:cNvPr id="10" name="TextBox 9">
            <a:extLst>
              <a:ext uri="{FF2B5EF4-FFF2-40B4-BE49-F238E27FC236}">
                <a16:creationId xmlns:a16="http://schemas.microsoft.com/office/drawing/2014/main" id="{A8089B24-95B4-BF4A-537D-EDCADAA80ABB}"/>
              </a:ext>
            </a:extLst>
          </p:cNvPr>
          <p:cNvSpPr txBox="1"/>
          <p:nvPr/>
        </p:nvSpPr>
        <p:spPr>
          <a:xfrm>
            <a:off x="8155727" y="2650837"/>
            <a:ext cx="820930" cy="276999"/>
          </a:xfrm>
          <a:prstGeom prst="rect">
            <a:avLst/>
          </a:prstGeom>
          <a:noFill/>
        </p:spPr>
        <p:txBody>
          <a:bodyPr wrap="square" rtlCol="0">
            <a:spAutoFit/>
          </a:bodyPr>
          <a:lstStyle/>
          <a:p>
            <a:r>
              <a:rPr lang="en-US" sz="1200"/>
              <a:t>50.53%</a:t>
            </a:r>
          </a:p>
        </p:txBody>
      </p:sp>
      <p:sp>
        <p:nvSpPr>
          <p:cNvPr id="11" name="TextBox 10">
            <a:extLst>
              <a:ext uri="{FF2B5EF4-FFF2-40B4-BE49-F238E27FC236}">
                <a16:creationId xmlns:a16="http://schemas.microsoft.com/office/drawing/2014/main" id="{DE3014D7-1F7B-4E41-C249-B236331C135E}"/>
              </a:ext>
            </a:extLst>
          </p:cNvPr>
          <p:cNvSpPr txBox="1"/>
          <p:nvPr/>
        </p:nvSpPr>
        <p:spPr>
          <a:xfrm>
            <a:off x="5023087" y="3567903"/>
            <a:ext cx="820930" cy="276999"/>
          </a:xfrm>
          <a:prstGeom prst="rect">
            <a:avLst/>
          </a:prstGeom>
          <a:noFill/>
        </p:spPr>
        <p:txBody>
          <a:bodyPr wrap="square" rtlCol="0">
            <a:spAutoFit/>
          </a:bodyPr>
          <a:lstStyle/>
          <a:p>
            <a:r>
              <a:rPr lang="en-US" sz="1200"/>
              <a:t>22.11%</a:t>
            </a:r>
          </a:p>
        </p:txBody>
      </p:sp>
      <p:sp>
        <p:nvSpPr>
          <p:cNvPr id="12" name="TextBox 11">
            <a:extLst>
              <a:ext uri="{FF2B5EF4-FFF2-40B4-BE49-F238E27FC236}">
                <a16:creationId xmlns:a16="http://schemas.microsoft.com/office/drawing/2014/main" id="{2043289D-F281-09AE-90BF-A6986B28B9D3}"/>
              </a:ext>
            </a:extLst>
          </p:cNvPr>
          <p:cNvSpPr txBox="1"/>
          <p:nvPr/>
        </p:nvSpPr>
        <p:spPr>
          <a:xfrm>
            <a:off x="3956287" y="4413030"/>
            <a:ext cx="820930" cy="276999"/>
          </a:xfrm>
          <a:prstGeom prst="rect">
            <a:avLst/>
          </a:prstGeom>
          <a:noFill/>
        </p:spPr>
        <p:txBody>
          <a:bodyPr wrap="square" rtlCol="0">
            <a:spAutoFit/>
          </a:bodyPr>
          <a:lstStyle/>
          <a:p>
            <a:r>
              <a:rPr lang="en-US" sz="1200"/>
              <a:t>13.68%</a:t>
            </a:r>
          </a:p>
        </p:txBody>
      </p:sp>
      <p:sp>
        <p:nvSpPr>
          <p:cNvPr id="13" name="TextBox 12">
            <a:extLst>
              <a:ext uri="{FF2B5EF4-FFF2-40B4-BE49-F238E27FC236}">
                <a16:creationId xmlns:a16="http://schemas.microsoft.com/office/drawing/2014/main" id="{1D1D97D2-2DDE-7023-B5E9-6F1777E53FB1}"/>
              </a:ext>
            </a:extLst>
          </p:cNvPr>
          <p:cNvSpPr txBox="1"/>
          <p:nvPr/>
        </p:nvSpPr>
        <p:spPr>
          <a:xfrm>
            <a:off x="2972614" y="5322210"/>
            <a:ext cx="820930" cy="276999"/>
          </a:xfrm>
          <a:prstGeom prst="rect">
            <a:avLst/>
          </a:prstGeom>
          <a:noFill/>
        </p:spPr>
        <p:txBody>
          <a:bodyPr wrap="square" rtlCol="0">
            <a:spAutoFit/>
          </a:bodyPr>
          <a:lstStyle/>
          <a:p>
            <a:r>
              <a:rPr lang="en-US" sz="1200"/>
              <a:t>5.26%</a:t>
            </a:r>
          </a:p>
        </p:txBody>
      </p:sp>
    </p:spTree>
    <p:extLst>
      <p:ext uri="{BB962C8B-B14F-4D97-AF65-F5344CB8AC3E}">
        <p14:creationId xmlns:p14="http://schemas.microsoft.com/office/powerpoint/2010/main" val="4040646738"/>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4B4A3-92A0-0BD8-F739-AD5CBAD7170A}"/>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FDF1167-FA7B-6EE2-97E4-535BCDD1A017}"/>
              </a:ext>
            </a:extLst>
          </p:cNvPr>
          <p:cNvSpPr>
            <a:spLocks noGrp="1"/>
          </p:cNvSpPr>
          <p:nvPr>
            <p:ph type="sldNum" sz="quarter" idx="12"/>
          </p:nvPr>
        </p:nvSpPr>
        <p:spPr/>
        <p:txBody>
          <a:bodyPr/>
          <a:lstStyle/>
          <a:p>
            <a:fld id="{D420D0A5-1AA4-4280-936A-8669868632FD}" type="slidenum">
              <a:rPr lang="en-US" smtClean="0"/>
              <a:t>14</a:t>
            </a:fld>
            <a:endParaRPr lang="en-US"/>
          </a:p>
        </p:txBody>
      </p:sp>
      <p:sp>
        <p:nvSpPr>
          <p:cNvPr id="5" name="TextBox 4">
            <a:extLst>
              <a:ext uri="{FF2B5EF4-FFF2-40B4-BE49-F238E27FC236}">
                <a16:creationId xmlns:a16="http://schemas.microsoft.com/office/drawing/2014/main" id="{B2A3F8E2-033D-4403-2A3E-3583FDC4E417}"/>
              </a:ext>
            </a:extLst>
          </p:cNvPr>
          <p:cNvSpPr txBox="1"/>
          <p:nvPr/>
        </p:nvSpPr>
        <p:spPr>
          <a:xfrm>
            <a:off x="683066" y="434930"/>
            <a:ext cx="11267830" cy="830997"/>
          </a:xfrm>
          <a:prstGeom prst="rect">
            <a:avLst/>
          </a:prstGeom>
          <a:noFill/>
        </p:spPr>
        <p:txBody>
          <a:bodyPr wrap="square" lIns="91440" tIns="45720" rIns="91440" bIns="45720" rtlCol="0" anchor="t">
            <a:spAutoFit/>
          </a:bodyPr>
          <a:lstStyle/>
          <a:p>
            <a:pPr>
              <a:spcAft>
                <a:spcPts val="375"/>
              </a:spcAft>
            </a:pPr>
            <a:r>
              <a:rPr lang="en-CA" sz="2400">
                <a:solidFill>
                  <a:srgbClr val="003F5E"/>
                </a:solidFill>
                <a:latin typeface="Arial"/>
                <a:cs typeface="Arial"/>
              </a:rPr>
              <a:t>Q5 – </a:t>
            </a:r>
            <a:r>
              <a:rPr lang="en-US" sz="2400">
                <a:solidFill>
                  <a:srgbClr val="0C457A"/>
                </a:solidFill>
              </a:rPr>
              <a:t>Are there any features within or near the drainage easement on your property? (required) </a:t>
            </a:r>
            <a:r>
              <a:rPr lang="en-CA" sz="2400">
                <a:solidFill>
                  <a:srgbClr val="0C457A"/>
                </a:solidFill>
                <a:latin typeface="Tenorite"/>
                <a:cs typeface="Arial"/>
              </a:rPr>
              <a:t>95 total respondents</a:t>
            </a:r>
            <a:endParaRPr lang="en-US" sz="2400">
              <a:solidFill>
                <a:srgbClr val="0C457A"/>
              </a:solidFill>
              <a:cs typeface="Arial"/>
            </a:endParaRPr>
          </a:p>
        </p:txBody>
      </p:sp>
      <p:sp>
        <p:nvSpPr>
          <p:cNvPr id="4" name="Footer Placeholder 11">
            <a:extLst>
              <a:ext uri="{FF2B5EF4-FFF2-40B4-BE49-F238E27FC236}">
                <a16:creationId xmlns:a16="http://schemas.microsoft.com/office/drawing/2014/main" id="{3A266348-67A9-68FC-783C-4316D9589F5A}"/>
              </a:ext>
            </a:extLst>
          </p:cNvPr>
          <p:cNvSpPr txBox="1">
            <a:spLocks/>
          </p:cNvSpPr>
          <p:nvPr/>
        </p:nvSpPr>
        <p:spPr>
          <a:xfrm>
            <a:off x="464710" y="6360686"/>
            <a:ext cx="8101482" cy="157153"/>
          </a:xfrm>
          <a:prstGeom prst="rect">
            <a:avLst/>
          </a:prstGeom>
        </p:spPr>
        <p:txBody>
          <a:bodyPr vert="horz" lIns="0" tIns="0" rIns="0" bIns="0" rtlCol="0" anchor="ctr"/>
          <a:lstStyle>
            <a:defPPr>
              <a:defRPr lang="en-US"/>
            </a:defPPr>
            <a:lvl1pPr marL="0" algn="l" defTabSz="914400" rtl="0" eaLnBrk="1" latinLnBrk="0" hangingPunct="1">
              <a:defRPr sz="1400" kern="1200">
                <a:solidFill>
                  <a:srgbClr val="09376B"/>
                </a:solidFill>
                <a:latin typeface="Tenorite" panose="00000500000000000000"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latin typeface="Tenorite"/>
              </a:rPr>
              <a:t>Saprae</a:t>
            </a:r>
            <a:r>
              <a:rPr lang="en-US">
                <a:latin typeface="Tenorite"/>
              </a:rPr>
              <a:t> Creek Estates Drainage What We Heard Report</a:t>
            </a:r>
            <a:endParaRPr lang="en-US"/>
          </a:p>
        </p:txBody>
      </p:sp>
      <p:graphicFrame>
        <p:nvGraphicFramePr>
          <p:cNvPr id="2" name="Chart 1">
            <a:extLst>
              <a:ext uri="{FF2B5EF4-FFF2-40B4-BE49-F238E27FC236}">
                <a16:creationId xmlns:a16="http://schemas.microsoft.com/office/drawing/2014/main" id="{C0C5375D-4B9C-7677-2178-C104BAB46E5F}"/>
              </a:ext>
            </a:extLst>
          </p:cNvPr>
          <p:cNvGraphicFramePr/>
          <p:nvPr>
            <p:extLst>
              <p:ext uri="{D42A27DB-BD31-4B8C-83A1-F6EECF244321}">
                <p14:modId xmlns:p14="http://schemas.microsoft.com/office/powerpoint/2010/main" val="4230151800"/>
              </p:ext>
            </p:extLst>
          </p:nvPr>
        </p:nvGraphicFramePr>
        <p:xfrm>
          <a:off x="134471" y="633054"/>
          <a:ext cx="11703539" cy="5602166"/>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a:extLst>
              <a:ext uri="{FF2B5EF4-FFF2-40B4-BE49-F238E27FC236}">
                <a16:creationId xmlns:a16="http://schemas.microsoft.com/office/drawing/2014/main" id="{81514E79-D086-0918-B988-914A55089978}"/>
              </a:ext>
            </a:extLst>
          </p:cNvPr>
          <p:cNvSpPr txBox="1"/>
          <p:nvPr/>
        </p:nvSpPr>
        <p:spPr>
          <a:xfrm>
            <a:off x="8381218" y="6087342"/>
            <a:ext cx="2258568" cy="369332"/>
          </a:xfrm>
          <a:prstGeom prst="rect">
            <a:avLst/>
          </a:prstGeom>
          <a:noFill/>
        </p:spPr>
        <p:txBody>
          <a:bodyPr wrap="square" rtlCol="0">
            <a:spAutoFit/>
          </a:bodyPr>
          <a:lstStyle/>
          <a:p>
            <a:r>
              <a:rPr lang="en-CA" sz="1200"/>
              <a:t>Responses</a:t>
            </a:r>
            <a:r>
              <a:rPr lang="en-CA"/>
              <a:t> </a:t>
            </a:r>
          </a:p>
        </p:txBody>
      </p:sp>
      <p:sp>
        <p:nvSpPr>
          <p:cNvPr id="8" name="TextBox 7">
            <a:extLst>
              <a:ext uri="{FF2B5EF4-FFF2-40B4-BE49-F238E27FC236}">
                <a16:creationId xmlns:a16="http://schemas.microsoft.com/office/drawing/2014/main" id="{D470F56A-18DC-22A7-7921-1B9FFF9B9E87}"/>
              </a:ext>
            </a:extLst>
          </p:cNvPr>
          <p:cNvSpPr txBox="1"/>
          <p:nvPr/>
        </p:nvSpPr>
        <p:spPr>
          <a:xfrm>
            <a:off x="9818856" y="2138218"/>
            <a:ext cx="820930" cy="276999"/>
          </a:xfrm>
          <a:prstGeom prst="rect">
            <a:avLst/>
          </a:prstGeom>
          <a:noFill/>
        </p:spPr>
        <p:txBody>
          <a:bodyPr wrap="square" rtlCol="0">
            <a:spAutoFit/>
          </a:bodyPr>
          <a:lstStyle/>
          <a:p>
            <a:r>
              <a:rPr lang="en-US" sz="1200"/>
              <a:t>51.58%</a:t>
            </a:r>
          </a:p>
        </p:txBody>
      </p:sp>
      <p:sp>
        <p:nvSpPr>
          <p:cNvPr id="10" name="TextBox 9">
            <a:extLst>
              <a:ext uri="{FF2B5EF4-FFF2-40B4-BE49-F238E27FC236}">
                <a16:creationId xmlns:a16="http://schemas.microsoft.com/office/drawing/2014/main" id="{AD36B664-7282-93FA-5B25-ADFE5CF74559}"/>
              </a:ext>
            </a:extLst>
          </p:cNvPr>
          <p:cNvSpPr txBox="1"/>
          <p:nvPr/>
        </p:nvSpPr>
        <p:spPr>
          <a:xfrm>
            <a:off x="7915333" y="2789381"/>
            <a:ext cx="820930" cy="276999"/>
          </a:xfrm>
          <a:prstGeom prst="rect">
            <a:avLst/>
          </a:prstGeom>
          <a:noFill/>
        </p:spPr>
        <p:txBody>
          <a:bodyPr wrap="square" rtlCol="0">
            <a:spAutoFit/>
          </a:bodyPr>
          <a:lstStyle/>
          <a:p>
            <a:r>
              <a:rPr lang="en-US" sz="1200"/>
              <a:t>37.89%</a:t>
            </a:r>
          </a:p>
        </p:txBody>
      </p:sp>
      <p:sp>
        <p:nvSpPr>
          <p:cNvPr id="12" name="TextBox 11">
            <a:extLst>
              <a:ext uri="{FF2B5EF4-FFF2-40B4-BE49-F238E27FC236}">
                <a16:creationId xmlns:a16="http://schemas.microsoft.com/office/drawing/2014/main" id="{9B1B4B14-FBFC-F7F2-470C-E272C2FBF176}"/>
              </a:ext>
            </a:extLst>
          </p:cNvPr>
          <p:cNvSpPr txBox="1"/>
          <p:nvPr/>
        </p:nvSpPr>
        <p:spPr>
          <a:xfrm>
            <a:off x="6289271" y="3467971"/>
            <a:ext cx="820930" cy="276999"/>
          </a:xfrm>
          <a:prstGeom prst="rect">
            <a:avLst/>
          </a:prstGeom>
          <a:noFill/>
        </p:spPr>
        <p:txBody>
          <a:bodyPr wrap="square" rtlCol="0">
            <a:spAutoFit/>
          </a:bodyPr>
          <a:lstStyle/>
          <a:p>
            <a:r>
              <a:rPr lang="en-US" sz="1200"/>
              <a:t>25.26%</a:t>
            </a:r>
          </a:p>
        </p:txBody>
      </p:sp>
      <p:sp>
        <p:nvSpPr>
          <p:cNvPr id="14" name="TextBox 13">
            <a:extLst>
              <a:ext uri="{FF2B5EF4-FFF2-40B4-BE49-F238E27FC236}">
                <a16:creationId xmlns:a16="http://schemas.microsoft.com/office/drawing/2014/main" id="{644FB0A4-0C6C-74FF-68DB-9F37073E5486}"/>
              </a:ext>
            </a:extLst>
          </p:cNvPr>
          <p:cNvSpPr txBox="1"/>
          <p:nvPr/>
        </p:nvSpPr>
        <p:spPr>
          <a:xfrm>
            <a:off x="4003272" y="4119135"/>
            <a:ext cx="820930" cy="276999"/>
          </a:xfrm>
          <a:prstGeom prst="rect">
            <a:avLst/>
          </a:prstGeom>
          <a:noFill/>
        </p:spPr>
        <p:txBody>
          <a:bodyPr wrap="square" rtlCol="0">
            <a:spAutoFit/>
          </a:bodyPr>
          <a:lstStyle/>
          <a:p>
            <a:r>
              <a:rPr lang="en-US" sz="1200"/>
              <a:t>10.53%</a:t>
            </a:r>
          </a:p>
        </p:txBody>
      </p:sp>
    </p:spTree>
    <p:extLst>
      <p:ext uri="{BB962C8B-B14F-4D97-AF65-F5344CB8AC3E}">
        <p14:creationId xmlns:p14="http://schemas.microsoft.com/office/powerpoint/2010/main" val="1585505221"/>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Title - Master - Blue">
  <a:themeElements>
    <a:clrScheme name="">
      <a:dk1>
        <a:srgbClr val="000000"/>
      </a:dk1>
      <a:lt1>
        <a:srgbClr val="FFFFFF"/>
      </a:lt1>
      <a:dk2>
        <a:srgbClr val="5F6C70"/>
      </a:dk2>
      <a:lt2>
        <a:srgbClr val="CED5D8"/>
      </a:lt2>
      <a:accent1>
        <a:srgbClr val="0E284B"/>
      </a:accent1>
      <a:accent2>
        <a:srgbClr val="009ADF"/>
      </a:accent2>
      <a:accent3>
        <a:srgbClr val="34BFAD"/>
      </a:accent3>
      <a:accent4>
        <a:srgbClr val="003A49"/>
      </a:accent4>
      <a:accent5>
        <a:srgbClr val="C2D500"/>
      </a:accent5>
      <a:accent6>
        <a:srgbClr val="007471"/>
      </a:accent6>
      <a:hlink>
        <a:srgbClr val="0E284B"/>
      </a:hlink>
      <a:folHlink>
        <a:srgbClr val="009A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MWB Council Presentation Template 2021 (all users)" id="{33BBDB6D-DA88-4B2E-B5AC-D31E6DE8A987}" vid="{20DB577D-360A-45FE-B9ED-820EC88381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917570d-4cf6-41f6-8489-e76298ff6072">
      <Terms xmlns="http://schemas.microsoft.com/office/infopath/2007/PartnerControls"/>
    </lcf76f155ced4ddcb4097134ff3c332f>
    <TaxCatchAll xmlns="54aa25f0-1cf2-4547-ae7f-be195a816a55" xsi:nil="true"/>
    <SharedWithUsers xmlns="54aa25f0-1cf2-4547-ae7f-be195a816a55">
      <UserInfo>
        <DisplayName>Lesley Pearcey</DisplayName>
        <AccountId>132</AccountId>
        <AccountType/>
      </UserInfo>
      <UserInfo>
        <DisplayName>Rebecca Storie</DisplayName>
        <AccountId>167</AccountId>
        <AccountType/>
      </UserInfo>
      <UserInfo>
        <DisplayName>Nicole Chouinard</DisplayName>
        <AccountId>599</AccountId>
        <AccountType/>
      </UserInfo>
      <UserInfo>
        <DisplayName>Melanie Head</DisplayName>
        <AccountId>622</AccountId>
        <AccountType/>
      </UserInfo>
    </SharedWithUsers>
    <Image xmlns="4917570d-4cf6-41f6-8489-e76298ff607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A6F27EFAD44D94ABCEFE5C04EC8F46A" ma:contentTypeVersion="20" ma:contentTypeDescription="Create a new document." ma:contentTypeScope="" ma:versionID="e3d6e0b8f92e961496e579f0c4980227">
  <xsd:schema xmlns:xsd="http://www.w3.org/2001/XMLSchema" xmlns:xs="http://www.w3.org/2001/XMLSchema" xmlns:p="http://schemas.microsoft.com/office/2006/metadata/properties" xmlns:ns2="4917570d-4cf6-41f6-8489-e76298ff6072" xmlns:ns3="54aa25f0-1cf2-4547-ae7f-be195a816a55" targetNamespace="http://schemas.microsoft.com/office/2006/metadata/properties" ma:root="true" ma:fieldsID="da0fe4e6ca6f387c9442c32e46de6f59" ns2:_="" ns3:_="">
    <xsd:import namespace="4917570d-4cf6-41f6-8489-e76298ff6072"/>
    <xsd:import namespace="54aa25f0-1cf2-4547-ae7f-be195a816a5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LengthInSeconds" minOccurs="0"/>
                <xsd:element ref="ns2:MediaServiceOCR" minOccurs="0"/>
                <xsd:element ref="ns2:MediaServiceLocation" minOccurs="0"/>
                <xsd:element ref="ns2:MediaServiceAutoKeyPoints" minOccurs="0"/>
                <xsd:element ref="ns2:MediaServiceKeyPoints" minOccurs="0"/>
                <xsd:element ref="ns2:Image"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17570d-4cf6-41f6-8489-e76298ff60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Image" ma:index="21" nillable="true" ma:displayName="Image" ma:format="Thumbnail" ma:internalName="Imag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3cc401b-49b1-49af-b594-626c13a0f9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4aa25f0-1cf2-4547-ae7f-be195a816a5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6905bf16-de5d-466e-b43b-6d5a9e5c4ae4}" ma:internalName="TaxCatchAll" ma:showField="CatchAllData" ma:web="54aa25f0-1cf2-4547-ae7f-be195a816a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62C163-D230-409C-AA27-C04072B2147B}">
  <ds:schemaRefs>
    <ds:schemaRef ds:uri="http://schemas.microsoft.com/office/2006/metadata/properties"/>
    <ds:schemaRef ds:uri="http://schemas.microsoft.com/office/infopath/2007/PartnerControls"/>
    <ds:schemaRef ds:uri="http://purl.org/dc/terms/"/>
    <ds:schemaRef ds:uri="http://purl.org/dc/elements/1.1/"/>
    <ds:schemaRef ds:uri="http://purl.org/dc/dcmitype/"/>
    <ds:schemaRef ds:uri="http://www.w3.org/XML/1998/namespace"/>
    <ds:schemaRef ds:uri="http://schemas.openxmlformats.org/package/2006/metadata/core-properties"/>
    <ds:schemaRef ds:uri="http://schemas.microsoft.com/office/2006/documentManagement/types"/>
    <ds:schemaRef ds:uri="54aa25f0-1cf2-4547-ae7f-be195a816a55"/>
    <ds:schemaRef ds:uri="4917570d-4cf6-41f6-8489-e76298ff6072"/>
  </ds:schemaRefs>
</ds:datastoreItem>
</file>

<file path=customXml/itemProps2.xml><?xml version="1.0" encoding="utf-8"?>
<ds:datastoreItem xmlns:ds="http://schemas.openxmlformats.org/officeDocument/2006/customXml" ds:itemID="{803F94DD-EB02-47DF-ADE7-59DE928B4A7F}">
  <ds:schemaRefs>
    <ds:schemaRef ds:uri="http://schemas.microsoft.com/sharepoint/v3/contenttype/forms"/>
  </ds:schemaRefs>
</ds:datastoreItem>
</file>

<file path=customXml/itemProps3.xml><?xml version="1.0" encoding="utf-8"?>
<ds:datastoreItem xmlns:ds="http://schemas.openxmlformats.org/officeDocument/2006/customXml" ds:itemID="{F6A8A232-20D0-431A-87E3-4A0AD6BED103}">
  <ds:schemaRefs>
    <ds:schemaRef ds:uri="4917570d-4cf6-41f6-8489-e76298ff6072"/>
    <ds:schemaRef ds:uri="54aa25f0-1cf2-4547-ae7f-be195a816a5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Participate-Theme</Template>
  <TotalTime>53</TotalTime>
  <Words>756</Words>
  <Application>Microsoft Office PowerPoint</Application>
  <PresentationFormat>Widescreen</PresentationFormat>
  <Paragraphs>124</Paragraphs>
  <Slides>14</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Avenir Next LT Pro Demi</vt:lpstr>
      <vt:lpstr>Calibri</vt:lpstr>
      <vt:lpstr>Segoe UI</vt:lpstr>
      <vt:lpstr>Tenorite</vt:lpstr>
      <vt:lpstr>Verdana</vt:lpstr>
      <vt:lpstr>Title - Master - Blue</vt:lpstr>
      <vt:lpstr>What We Heard Report</vt:lpstr>
      <vt:lpstr>PowerPoint Presentation</vt:lpstr>
      <vt:lpstr>TABLE OF CONTENTS</vt:lpstr>
      <vt:lpstr>EXECUTIVE SUMMARY</vt:lpstr>
      <vt:lpstr>KEY FINDINGS/THEMES</vt:lpstr>
      <vt:lpstr>PowerPoint Presentation</vt:lpstr>
      <vt:lpstr>ENGAGEMENT IN NUMBERS</vt:lpstr>
      <vt:lpstr>NEXT STEPS</vt:lpstr>
      <vt:lpstr>PowerPoint Presentation</vt:lpstr>
      <vt:lpstr>SURVEY RESPONSES 95 total survey responses Respondent breakdown: 94 respondents identified as Saprae Creek Estate residents (98.95%) 95 total respondents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Before you start…</dc:title>
  <dc:creator>George Kyriacoullis</dc:creator>
  <cp:lastModifiedBy>Rebecca Storie</cp:lastModifiedBy>
  <cp:revision>1</cp:revision>
  <dcterms:created xsi:type="dcterms:W3CDTF">2023-05-02T18:57:59Z</dcterms:created>
  <dcterms:modified xsi:type="dcterms:W3CDTF">2026-06-15T14:59:28Z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0x0101009A6F27EFAD44D94ABCEFE5C04EC8F46A</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